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5143500" cx="9144000"/>
  <p:notesSz cx="6858000" cy="9144000"/>
  <p:embeddedFontLst>
    <p:embeddedFont>
      <p:font typeface="Play"/>
      <p:regular r:id="rId32"/>
      <p:bold r:id="rId33"/>
    </p:embeddedFont>
    <p:embeddedFont>
      <p:font typeface="Noto Sans"/>
      <p:regular r:id="rId34"/>
      <p:bold r:id="rId35"/>
      <p:italic r:id="rId36"/>
      <p:boldItalic r:id="rId37"/>
    </p:embeddedFont>
    <p:embeddedFont>
      <p:font typeface="Open Sans"/>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9608104-86E7-426A-BB4A-87CAC558E622}">
  <a:tblStyle styleId="{D9608104-86E7-426A-BB4A-87CAC558E622}" styleName="Table_0">
    <a:wholeTbl>
      <a:tcTxStyle b="off" i="off">
        <a:font>
          <a:latin typeface="Bierstadt"/>
          <a:ea typeface="Bierstadt"/>
          <a:cs typeface="Bierstadt"/>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accent2"/>
              </a:solidFill>
              <a:prstDash val="solid"/>
              <a:round/>
              <a:headEnd len="sm" w="sm" type="none"/>
              <a:tailEnd len="sm" w="sm" type="none"/>
            </a:ln>
          </a:top>
          <a:bottom>
            <a:ln cap="flat" cmpd="sng" w="12700">
              <a:solidFill>
                <a:schemeClr val="accent2"/>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fill>
          <a:solidFill>
            <a:schemeClr val="accent2">
              <a:alpha val="20000"/>
            </a:schemeClr>
          </a:solidFill>
        </a:fill>
      </a:tcStyle>
    </a:band1H>
    <a:band2H>
      <a:tcTxStyle/>
    </a:band2H>
    <a:band1V>
      <a:tcTxStyle/>
      <a:tcStyle>
        <a:fill>
          <a:solidFill>
            <a:schemeClr val="accent2">
              <a:alpha val="20000"/>
            </a:schemeClr>
          </a:solidFill>
        </a:fill>
      </a:tcStyle>
    </a:band1V>
    <a:band2V>
      <a:tcTxStyle/>
    </a:band2V>
    <a:lastCol>
      <a:tcTxStyle b="on" i="off"/>
    </a:lastCol>
    <a:firstCol>
      <a:tcTxStyle b="on" i="off"/>
    </a:firstCol>
    <a:lastRow>
      <a:tcTxStyle b="on" i="off"/>
      <a:tcStyle>
        <a:tcBdr>
          <a:top>
            <a:ln cap="flat" cmpd="sng" w="12700">
              <a:solidFill>
                <a:schemeClr val="accent2"/>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12700">
              <a:solidFill>
                <a:schemeClr val="accent2"/>
              </a:solidFill>
              <a:prstDash val="solid"/>
              <a:round/>
              <a:headEnd len="sm" w="sm" type="none"/>
              <a:tailEnd len="sm" w="sm" type="none"/>
            </a:ln>
          </a:bottom>
        </a:tcBdr>
        <a:fill>
          <a:solidFill>
            <a:srgbClr val="FFFFFF">
              <a:alpha val="0"/>
            </a:srgbClr>
          </a:solidFill>
        </a:fill>
      </a:tcStyle>
    </a:firstRow>
    <a:neCell>
      <a:tcTxStyle/>
    </a:neCell>
    <a:nwCell>
      <a:tcTxStyle/>
    </a:nwCell>
  </a:tblStyle>
  <a:tblStyle styleId="{F8120103-F4D3-4402-83DE-FA2842D8721A}" styleName="Table_1">
    <a:wholeTbl>
      <a:tcTxStyle b="off" i="off">
        <a:font>
          <a:latin typeface="Bierstadt"/>
          <a:ea typeface="Bierstadt"/>
          <a:cs typeface="Bierstad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6E6"/>
          </a:solidFill>
        </a:fill>
      </a:tcStyle>
    </a:wholeTbl>
    <a:band1H>
      <a:tcTxStyle/>
      <a:tcStyle>
        <a:fill>
          <a:solidFill>
            <a:srgbClr val="CACACA"/>
          </a:solidFill>
        </a:fill>
      </a:tcStyle>
    </a:band1H>
    <a:band2H>
      <a:tcTxStyle/>
    </a:band2H>
    <a:band1V>
      <a:tcTxStyle/>
      <a:tcStyle>
        <a:fill>
          <a:solidFill>
            <a:srgbClr val="CACACA"/>
          </a:solidFill>
        </a:fill>
      </a:tcStyle>
    </a:band1V>
    <a:band2V>
      <a:tcTxStyle/>
    </a:band2V>
    <a:lastCol>
      <a:tcTxStyle b="on" i="off">
        <a:font>
          <a:latin typeface="Bierstadt"/>
          <a:ea typeface="Bierstadt"/>
          <a:cs typeface="Bierstadt"/>
        </a:font>
        <a:schemeClr val="lt1"/>
      </a:tcTxStyle>
      <a:tcStyle>
        <a:fill>
          <a:solidFill>
            <a:schemeClr val="dk1"/>
          </a:solidFill>
        </a:fill>
      </a:tcStyle>
    </a:lastCol>
    <a:firstCol>
      <a:tcTxStyle b="on" i="off">
        <a:font>
          <a:latin typeface="Bierstadt"/>
          <a:ea typeface="Bierstadt"/>
          <a:cs typeface="Bierstadt"/>
        </a:font>
        <a:schemeClr val="lt1"/>
      </a:tcTxStyle>
      <a:tcStyle>
        <a:fill>
          <a:solidFill>
            <a:schemeClr val="dk1"/>
          </a:solidFill>
        </a:fill>
      </a:tcStyle>
    </a:firstCol>
    <a:lastRow>
      <a:tcTxStyle b="on" i="off">
        <a:font>
          <a:latin typeface="Bierstadt"/>
          <a:ea typeface="Bierstadt"/>
          <a:cs typeface="Bierstadt"/>
        </a:font>
        <a:schemeClr val="lt1"/>
      </a:tcTxStyle>
      <a:tcStyle>
        <a:tcBdr>
          <a:top>
            <a:ln cap="flat" cmpd="sng" w="38100">
              <a:solidFill>
                <a:schemeClr val="lt1"/>
              </a:solidFill>
              <a:prstDash val="solid"/>
              <a:round/>
              <a:headEnd len="sm" w="sm" type="none"/>
              <a:tailEnd len="sm" w="sm" type="none"/>
            </a:ln>
          </a:top>
        </a:tcBdr>
        <a:fill>
          <a:solidFill>
            <a:schemeClr val="dk1"/>
          </a:solidFill>
        </a:fill>
      </a:tcStyle>
    </a:lastRow>
    <a:seCell>
      <a:tcTxStyle/>
    </a:seCell>
    <a:swCell>
      <a:tcTxStyle/>
    </a:swCell>
    <a:firstRow>
      <a:tcTxStyle b="on" i="off">
        <a:font>
          <a:latin typeface="Bierstadt"/>
          <a:ea typeface="Bierstadt"/>
          <a:cs typeface="Bierstadt"/>
        </a:font>
        <a:schemeClr val="lt1"/>
      </a:tcTxStyle>
      <a:tcStyle>
        <a:tcBdr>
          <a:bottom>
            <a:ln cap="flat" cmpd="sng" w="38100">
              <a:solidFill>
                <a:schemeClr val="lt1"/>
              </a:solidFill>
              <a:prstDash val="solid"/>
              <a:round/>
              <a:headEnd len="sm" w="sm" type="none"/>
              <a:tailEnd len="sm" w="sm" type="none"/>
            </a:ln>
          </a:bottom>
        </a:tcBdr>
        <a:fill>
          <a:solidFill>
            <a:schemeClr val="dk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italic.fntdata"/><Relationship Id="rId20" Type="http://schemas.openxmlformats.org/officeDocument/2006/relationships/slide" Target="slides/slide14.xml"/><Relationship Id="rId41" Type="http://schemas.openxmlformats.org/officeDocument/2006/relationships/font" Target="fonts/OpenSans-boldItalic.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Play-bold.fntdata"/><Relationship Id="rId10" Type="http://schemas.openxmlformats.org/officeDocument/2006/relationships/slide" Target="slides/slide4.xml"/><Relationship Id="rId32" Type="http://schemas.openxmlformats.org/officeDocument/2006/relationships/font" Target="fonts/Play-regular.fntdata"/><Relationship Id="rId13" Type="http://schemas.openxmlformats.org/officeDocument/2006/relationships/slide" Target="slides/slide7.xml"/><Relationship Id="rId35" Type="http://schemas.openxmlformats.org/officeDocument/2006/relationships/font" Target="fonts/NotoSans-bold.fntdata"/><Relationship Id="rId12" Type="http://schemas.openxmlformats.org/officeDocument/2006/relationships/slide" Target="slides/slide6.xml"/><Relationship Id="rId34" Type="http://schemas.openxmlformats.org/officeDocument/2006/relationships/font" Target="fonts/NotoSans-regular.fntdata"/><Relationship Id="rId15" Type="http://schemas.openxmlformats.org/officeDocument/2006/relationships/slide" Target="slides/slide9.xml"/><Relationship Id="rId37" Type="http://schemas.openxmlformats.org/officeDocument/2006/relationships/font" Target="fonts/NotoSans-boldItalic.fntdata"/><Relationship Id="rId14" Type="http://schemas.openxmlformats.org/officeDocument/2006/relationships/slide" Target="slides/slide8.xml"/><Relationship Id="rId36" Type="http://schemas.openxmlformats.org/officeDocument/2006/relationships/font" Target="fonts/NotoSans-italic.fntdata"/><Relationship Id="rId17" Type="http://schemas.openxmlformats.org/officeDocument/2006/relationships/slide" Target="slides/slide11.xml"/><Relationship Id="rId39" Type="http://schemas.openxmlformats.org/officeDocument/2006/relationships/font" Target="fonts/OpenSans-bold.fntdata"/><Relationship Id="rId16" Type="http://schemas.openxmlformats.org/officeDocument/2006/relationships/slide" Target="slides/slide10.xml"/><Relationship Id="rId38" Type="http://schemas.openxmlformats.org/officeDocument/2006/relationships/font" Target="fonts/OpenSans-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Hi my name is…</a:t>
            </a:r>
            <a:endParaRPr/>
          </a:p>
          <a:p>
            <a:pPr indent="0" lvl="0" marL="0" rtl="0" algn="l">
              <a:spcBef>
                <a:spcPts val="0"/>
              </a:spcBef>
              <a:spcAft>
                <a:spcPts val="0"/>
              </a:spcAft>
              <a:buNone/>
            </a:pPr>
            <a:r>
              <a:rPr lang="en-GB"/>
              <a:t>I am an orthoptist at ….</a:t>
            </a:r>
            <a:endParaRPr/>
          </a:p>
          <a:p>
            <a:pPr indent="0" lvl="0" marL="0" rtl="0" algn="l">
              <a:spcBef>
                <a:spcPts val="0"/>
              </a:spcBef>
              <a:spcAft>
                <a:spcPts val="0"/>
              </a:spcAft>
              <a:buNone/>
            </a:pPr>
            <a:r>
              <a:rPr lang="en-GB"/>
              <a:t>I’m going to give you a quick introduction to Orthoptics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265ffb5d6e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265ffb5d6e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Here are a few examples of management plans Orthoptists use. For instance, a child may undergo patching treatment to improve vision in their weaker eye, or an adult with double vision may benefit from prism lenses or occlusion to manage the condition. We might also recommend eye exercises to alleviate symptoms.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265ffb5d6e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3265ffb5d6e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I hope that’s given you a good introduction to Orthoptics. Take a moment to read through this summary.</a:t>
            </a:r>
            <a:br>
              <a:rPr lang="en-GB" sz="1200">
                <a:solidFill>
                  <a:schemeClr val="dk1"/>
                </a:solidFill>
              </a:rPr>
            </a:br>
            <a:r>
              <a:rPr lang="en-GB" sz="1200">
                <a:solidFill>
                  <a:schemeClr val="dk1"/>
                </a:solidFill>
              </a:rPr>
              <a:t>Does anyone have any questions so far?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321a5693efe_1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321a5693efe_1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What we’ve discussed so far is considered core Orthoptics, but there are also many opportunities to specialise and grow your career. With increasing demand in ophthalmology, you can specialise in areas like neuro-ophthalmology, medical retina, glaucoma, low vision, and special educational needs. You can even reach advanced clinical practice, where you work at the same level as specialised doctors in clinics. There are also roles in healthcare management, leadership, research, teaching, and even international work. The variety of options means there’s always room to grow and develop within Orthoptics.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26d551a08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26d551a08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a:solidFill>
                  <a:schemeClr val="dk1"/>
                </a:solidFill>
              </a:rPr>
              <a:t>See this video on Orthoptic Careers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21a5693ef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321a5693ef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Here are some of the institutions offering undergraduate and postgraduate courses in Orthoptics.</a:t>
            </a:r>
            <a:endParaRPr sz="1200">
              <a:solidFill>
                <a:srgbClr val="434343"/>
              </a:solidFill>
            </a:endParaRPr>
          </a:p>
          <a:p>
            <a:pPr indent="-304800" lvl="0" marL="457200" rtl="0" algn="l">
              <a:lnSpc>
                <a:spcPct val="115000"/>
              </a:lnSpc>
              <a:spcBef>
                <a:spcPts val="1200"/>
              </a:spcBef>
              <a:spcAft>
                <a:spcPts val="0"/>
              </a:spcAft>
              <a:buClr>
                <a:schemeClr val="dk1"/>
              </a:buClr>
              <a:buSzPts val="1200"/>
              <a:buChar char="●"/>
            </a:pPr>
            <a:r>
              <a:rPr lang="en-GB" sz="1200">
                <a:solidFill>
                  <a:schemeClr val="dk1"/>
                </a:solidFill>
              </a:rPr>
              <a:t>University of Liverpool and Sheffield offer 3-year undergraduate courses.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GCU offers a 4-year undergraduate course.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UCL and Liverpool offer 2-year pre-registration postgraduate courses for those who have already completed a degree.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Some universities, like Sheffield and Liverpool, offer foundation years to help mature students transition into the course.</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There is also an Orthoptic apprenticeship route in the pipeline.</a:t>
            </a:r>
            <a:endParaRPr sz="1200">
              <a:solidFill>
                <a:schemeClr val="dk1"/>
              </a:solidFill>
            </a:endParaRPr>
          </a:p>
          <a:p>
            <a:pPr indent="0" lvl="0" marL="0" rtl="0" algn="l">
              <a:lnSpc>
                <a:spcPct val="115000"/>
              </a:lnSpc>
              <a:spcBef>
                <a:spcPts val="1200"/>
              </a:spcBef>
              <a:spcAft>
                <a:spcPts val="0"/>
              </a:spcAft>
              <a:buNone/>
            </a:pPr>
            <a:r>
              <a:rPr lang="en-GB" sz="1200">
                <a:solidFill>
                  <a:schemeClr val="dk1"/>
                </a:solidFill>
              </a:rPr>
              <a:t>Given the high demand for Orthoptists in the NHS, there’s a learning support fund available to eligible students each year.</a:t>
            </a:r>
            <a:endParaRPr sz="1200">
              <a:solidFill>
                <a:schemeClr val="dk1"/>
              </a:solidFill>
            </a:endParaRPr>
          </a:p>
          <a:p>
            <a:pPr indent="0" lvl="0" marL="0" rtl="0" algn="l">
              <a:spcBef>
                <a:spcPts val="1200"/>
              </a:spcBef>
              <a:spcAft>
                <a:spcPts val="0"/>
              </a:spcAft>
              <a:buClr>
                <a:schemeClr val="dk1"/>
              </a:buClr>
              <a:buSzPts val="1100"/>
              <a:buFont typeface="Arial"/>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5fa106d5b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4" name="Google Shape;464;g35fa106d5b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A recruitment survey was sent out to all heads of department via BIOS at the end of February. It asked questions around whether departments had vacancies, at which bands, and how many times people failed to recruit. It also aimed to look at the number of applicants departments received per vacancy. It then asked around whether people used any incentives to recruit and what they had tried and worked</a:t>
            </a:r>
            <a:endParaRPr/>
          </a:p>
        </p:txBody>
      </p:sp>
      <p:sp>
        <p:nvSpPr>
          <p:cNvPr id="465" name="Google Shape;465;g35fa106d5b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5fa106d5b5_0_1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Here is information about banding.</a:t>
            </a:r>
            <a:br>
              <a:rPr lang="en-GB"/>
            </a:br>
            <a:r>
              <a:rPr lang="en-GB"/>
              <a:t>Most of the vacancies were for Band 6 positions. Band 7 roles were the most difficult to recruit for. Data for Band 8 positions was limited, as fewer posts were advertised.</a:t>
            </a:r>
            <a:endParaRPr/>
          </a:p>
          <a:p>
            <a:pPr indent="0" lvl="0" marL="0" rtl="0" algn="l">
              <a:spcBef>
                <a:spcPts val="0"/>
              </a:spcBef>
              <a:spcAft>
                <a:spcPts val="0"/>
              </a:spcAft>
              <a:buNone/>
            </a:pPr>
            <a:r>
              <a:t/>
            </a:r>
            <a:endParaRPr/>
          </a:p>
        </p:txBody>
      </p:sp>
      <p:sp>
        <p:nvSpPr>
          <p:cNvPr id="473" name="Google Shape;473;g35fa106d5b5_0_1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5fa106d5b5_0_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Here is some information about the percentage of Trusts per region that had vacancies. 52% of Trusts reported having at least one vacancy and many Trusts reported more than one</a:t>
            </a:r>
            <a:endParaRPr/>
          </a:p>
          <a:p>
            <a:pPr indent="0" lvl="0" marL="0" rtl="0" algn="l">
              <a:spcBef>
                <a:spcPts val="0"/>
              </a:spcBef>
              <a:spcAft>
                <a:spcPts val="0"/>
              </a:spcAft>
              <a:buNone/>
            </a:pPr>
            <a:r>
              <a:t/>
            </a:r>
            <a:endParaRPr/>
          </a:p>
        </p:txBody>
      </p:sp>
      <p:sp>
        <p:nvSpPr>
          <p:cNvPr id="481" name="Google Shape;481;g35fa106d5b5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35fa106d5b5_0_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Here is some information on the failure to recruit in the different regions. South England had the most challenges, with up to 9 reposts without recruitment.</a:t>
            </a:r>
            <a:endParaRPr/>
          </a:p>
        </p:txBody>
      </p:sp>
      <p:sp>
        <p:nvSpPr>
          <p:cNvPr id="489" name="Google Shape;489;g35fa106d5b5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5fa106d5b5_0_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Here is some information on the current orthoptic education providers and how they are distributed throughout the UK. </a:t>
            </a:r>
            <a:endParaRPr/>
          </a:p>
        </p:txBody>
      </p:sp>
      <p:sp>
        <p:nvSpPr>
          <p:cNvPr id="496" name="Google Shape;496;g35fa106d5b5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21a5693e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21a5693e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Raise your hand… what is Orthoptics?</a:t>
            </a:r>
            <a:br>
              <a:rPr lang="en-GB" sz="1200">
                <a:solidFill>
                  <a:schemeClr val="dk1"/>
                </a:solidFill>
              </a:rPr>
            </a:br>
            <a:r>
              <a:rPr lang="en-GB" sz="1200">
                <a:solidFill>
                  <a:schemeClr val="dk1"/>
                </a:solidFill>
              </a:rPr>
              <a:t>Is it related to teeth, feet, bones, or eyes?</a:t>
            </a:r>
            <a:endParaRPr sz="1200">
              <a:solidFill>
                <a:schemeClr val="dk1"/>
              </a:solidFill>
            </a:endParaRPr>
          </a:p>
          <a:p>
            <a:pPr indent="0" lvl="0" marL="0" rtl="0" algn="l">
              <a:spcBef>
                <a:spcPts val="40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5fa106d5b5_0_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This shows what kind of incentives were used to aid recruitment. 2/3rd of departments did not use incentives as part of their recruitment process.</a:t>
            </a:r>
            <a:endParaRPr/>
          </a:p>
        </p:txBody>
      </p:sp>
      <p:sp>
        <p:nvSpPr>
          <p:cNvPr id="509" name="Google Shape;509;g35fa106d5b5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35fa106d5b5_0_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These are examples of free incentives used, such as Annex 21 - band progression run-throughs</a:t>
            </a:r>
            <a:endParaRPr/>
          </a:p>
        </p:txBody>
      </p:sp>
      <p:sp>
        <p:nvSpPr>
          <p:cNvPr id="517" name="Google Shape;517;g35fa106d5b5_0_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5fa106d5b5_0_7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These are some examples of incentives used with costs incurred</a:t>
            </a:r>
            <a:endParaRPr/>
          </a:p>
        </p:txBody>
      </p:sp>
      <p:sp>
        <p:nvSpPr>
          <p:cNvPr id="547" name="Google Shape;547;g35fa106d5b5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5fa106d5b5_0_1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Recruitment is particularly challenging for such a small allied health profession, with significant difficulties observed in Southern England and Wales. To address this, we must raise the profile of orthoptics and support local visibility efforts. Additionally, it's crucial to consider offering incentives to recruit in areas where there is greater struggle. When the apprenticeship program becomes available, it could potentially serve as a solution for areas with low visibility.</a:t>
            </a:r>
            <a:endParaRPr/>
          </a:p>
        </p:txBody>
      </p:sp>
      <p:sp>
        <p:nvSpPr>
          <p:cNvPr id="577" name="Google Shape;577;g35fa106d5b5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21a5693efe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321a5693efe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If you’re keen to learn more, we offer a free 3-week Orthoptics course on FutureLearn. We also encourage you to contact your local Orthoptic department for further discussion. Visit the BIOS website or contact us for further details.</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21a5693efe_1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321a5693efe_1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Thank you!</a:t>
            </a:r>
            <a:br>
              <a:rPr lang="en-GB" sz="1400">
                <a:solidFill>
                  <a:srgbClr val="434343"/>
                </a:solidFill>
              </a:rPr>
            </a:br>
            <a:r>
              <a:rPr lang="en-GB" sz="1200">
                <a:solidFill>
                  <a:schemeClr val="dk1"/>
                </a:solidFill>
              </a:rPr>
              <a:t>Please scan this QR code to visit the BIOS page for further information.</a:t>
            </a:r>
            <a:br>
              <a:rPr lang="en-GB" sz="1200">
                <a:solidFill>
                  <a:schemeClr val="dk1"/>
                </a:solidFill>
              </a:rPr>
            </a:br>
            <a:r>
              <a:rPr lang="en-GB" sz="1200">
                <a:solidFill>
                  <a:schemeClr val="dk1"/>
                </a:solidFill>
              </a:rPr>
              <a:t>Any questions?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321a5693efe_1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321a5693efe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400"/>
              </a:spcAft>
              <a:buClr>
                <a:schemeClr val="dk1"/>
              </a:buClr>
              <a:buSzPts val="1100"/>
              <a:buFont typeface="Arial"/>
              <a:buNone/>
            </a:pPr>
            <a:r>
              <a:rPr lang="en-GB" sz="1200">
                <a:solidFill>
                  <a:schemeClr val="dk1"/>
                </a:solidFill>
              </a:rPr>
              <a:t>Orthoptics is a specialised area of Allied Health that focuses on the eyes. The term comes from Greek, meaning “straight eyes” (Orth – straight, Optic – eyes). Orthoptists specialise in how the eyes move and how they work together with the brain.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3395e74320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3395e74320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GB" sz="1200">
                <a:solidFill>
                  <a:schemeClr val="dk1"/>
                </a:solidFill>
              </a:rPr>
              <a:t>There are 14 Allied Health Professions, each playing a vital role in patient care, and Orthoptics is one of them. Working in this field is incredibly rewarding—every day brings new challenges and opportunities to make a real difference. Orthoptics is a career that keeps you engaged, inspired, and motivated, knowing that the work you do directly improves patients' lives. As an Allied Health Professional, you build meaningful connections with patients, witness their progress, and contribute to their well-being in a truly impactful way.</a:t>
            </a:r>
            <a:endParaRPr sz="1200">
              <a:solidFill>
                <a:schemeClr val="dk1"/>
              </a:solidFill>
            </a:endParaRPr>
          </a:p>
          <a:p>
            <a:pPr indent="0" lvl="0" marL="0" rtl="0" algn="l">
              <a:spcBef>
                <a:spcPts val="0"/>
              </a:spcBef>
              <a:spcAft>
                <a:spcPts val="0"/>
              </a:spcAft>
              <a:buNone/>
            </a:pPr>
            <a:r>
              <a:t/>
            </a:r>
            <a:endParaRPr sz="12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265ffb5d6e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3265ffb5d6e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I’m just going to show you a video here about orthoptics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21a5693ef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21a5693ef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GB" sz="1200">
                <a:solidFill>
                  <a:schemeClr val="dk1"/>
                </a:solidFill>
              </a:rPr>
              <a:t>You heard the Orthoptist mention Optometrists and Ophthalmologists. It’s easy to confuse them since all these professions start with an “O”!</a:t>
            </a:r>
            <a:endParaRPr sz="1200">
              <a:solidFill>
                <a:srgbClr val="434343"/>
              </a:solidFill>
            </a:endParaRPr>
          </a:p>
          <a:p>
            <a:pPr indent="-304800" lvl="0" marL="457200" rtl="0" algn="l">
              <a:lnSpc>
                <a:spcPct val="115000"/>
              </a:lnSpc>
              <a:spcBef>
                <a:spcPts val="1200"/>
              </a:spcBef>
              <a:spcAft>
                <a:spcPts val="0"/>
              </a:spcAft>
              <a:buClr>
                <a:schemeClr val="dk1"/>
              </a:buClr>
              <a:buSzPts val="1200"/>
              <a:buChar char="●"/>
            </a:pPr>
            <a:r>
              <a:rPr lang="en-GB" sz="1200">
                <a:solidFill>
                  <a:schemeClr val="dk1"/>
                </a:solidFill>
              </a:rPr>
              <a:t>High street opticians are familiar to most people, and hospital optometrists also prescribe glasses and diagnose eye diseases.</a:t>
            </a:r>
            <a:endParaRPr sz="1200">
              <a:solidFill>
                <a:schemeClr val="dk1"/>
              </a:solidFill>
            </a:endParaRPr>
          </a:p>
          <a:p>
            <a:pPr indent="-304800" lvl="0" marL="457200" rtl="0" algn="l">
              <a:lnSpc>
                <a:spcPct val="115000"/>
              </a:lnSpc>
              <a:spcBef>
                <a:spcPts val="0"/>
              </a:spcBef>
              <a:spcAft>
                <a:spcPts val="0"/>
              </a:spcAft>
              <a:buClr>
                <a:schemeClr val="dk1"/>
              </a:buClr>
              <a:buSzPts val="1200"/>
              <a:buChar char="●"/>
            </a:pPr>
            <a:r>
              <a:rPr lang="en-GB" sz="1200">
                <a:solidFill>
                  <a:schemeClr val="dk1"/>
                </a:solidFill>
              </a:rPr>
              <a:t>Ophthalmologists are medical doctors who specialise in treating eye conditions.</a:t>
            </a:r>
            <a:endParaRPr sz="1200">
              <a:solidFill>
                <a:schemeClr val="dk1"/>
              </a:solidFill>
            </a:endParaRPr>
          </a:p>
          <a:p>
            <a:pPr indent="0" lvl="0" marL="0" rtl="0" algn="l">
              <a:spcBef>
                <a:spcPts val="1200"/>
              </a:spcBef>
              <a:spcAft>
                <a:spcPts val="0"/>
              </a:spcAft>
              <a:buNone/>
            </a:pPr>
            <a:r>
              <a:rPr lang="en-GB" sz="1200">
                <a:solidFill>
                  <a:schemeClr val="dk1"/>
                </a:solidFill>
              </a:rPr>
              <a:t>Orthoptists, however, focus on diagnosing and treating eye movement disorders and conditions like strabismus (squints) and double vision.</a:t>
            </a:r>
            <a:r>
              <a:rPr lang="en-GB"/>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21a5693efe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21a5693efe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400"/>
              </a:spcBef>
              <a:spcAft>
                <a:spcPts val="0"/>
              </a:spcAft>
              <a:buClr>
                <a:schemeClr val="dk1"/>
              </a:buClr>
              <a:buSzPts val="1100"/>
              <a:buFont typeface="Arial"/>
              <a:buNone/>
            </a:pPr>
            <a:r>
              <a:rPr lang="en-GB" sz="1200">
                <a:solidFill>
                  <a:schemeClr val="dk1"/>
                </a:solidFill>
              </a:rPr>
              <a:t>As mentioned in the video Orthoptists have an extremely varied caseload. Typically, their work with babies and children involves the management and treatment of reduced vision development and misaligned eyes or a squint. With adults, they will manage and treat a range of conditions leading to double vision or visual field defects. In the UK the majority of orthoptists work in eye clinics in NHS hospitals. Some orthoptists also work in community clinics, specialist centres for children with disabilities or carry out vision screening in schools.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5f9a5aa97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5f9a5aa97d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1400"/>
              </a:spcBef>
              <a:spcAft>
                <a:spcPts val="0"/>
              </a:spcAft>
              <a:buClr>
                <a:schemeClr val="dk1"/>
              </a:buClr>
              <a:buSzPts val="1100"/>
              <a:buFont typeface="Arial"/>
              <a:buNone/>
            </a:pPr>
            <a:r>
              <a:rPr lang="en-GB" sz="1200">
                <a:solidFill>
                  <a:schemeClr val="dk1"/>
                </a:solidFill>
              </a:rPr>
              <a:t>Imagine a child has strabismus (where one of their eyes turns). What do you think they might experience?</a:t>
            </a:r>
            <a:endParaRPr sz="1200">
              <a:solidFill>
                <a:schemeClr val="dk1"/>
              </a:solidFill>
            </a:endParaRPr>
          </a:p>
          <a:p>
            <a:pPr indent="-304800" lvl="0" marL="457200" rtl="0" algn="l">
              <a:spcBef>
                <a:spcPts val="1200"/>
              </a:spcBef>
              <a:spcAft>
                <a:spcPts val="0"/>
              </a:spcAft>
              <a:buClr>
                <a:schemeClr val="dk1"/>
              </a:buClr>
              <a:buSzPts val="1200"/>
              <a:buChar char="●"/>
            </a:pPr>
            <a:r>
              <a:rPr lang="en-GB" sz="1200">
                <a:solidFill>
                  <a:schemeClr val="dk1"/>
                </a:solidFill>
              </a:rPr>
              <a:t>Would they see double?</a:t>
            </a:r>
            <a:endParaRPr sz="1200">
              <a:solidFill>
                <a:schemeClr val="dk1"/>
              </a:solidFill>
            </a:endParaRPr>
          </a:p>
          <a:p>
            <a:pPr indent="-304800" lvl="0" marL="457200" rtl="0" algn="l">
              <a:spcBef>
                <a:spcPts val="0"/>
              </a:spcBef>
              <a:spcAft>
                <a:spcPts val="0"/>
              </a:spcAft>
              <a:buClr>
                <a:schemeClr val="dk1"/>
              </a:buClr>
              <a:buSzPts val="1200"/>
              <a:buChar char="●"/>
            </a:pPr>
            <a:r>
              <a:rPr lang="en-GB" sz="1200">
                <a:solidFill>
                  <a:schemeClr val="dk1"/>
                </a:solidFill>
              </a:rPr>
              <a:t>Would their vision be different from someone with straight eyes?</a:t>
            </a:r>
            <a:endParaRPr sz="1200">
              <a:solidFill>
                <a:schemeClr val="dk1"/>
              </a:solidFill>
            </a:endParaRPr>
          </a:p>
          <a:p>
            <a:pPr indent="-304800" lvl="0" marL="457200" rtl="0" algn="l">
              <a:spcBef>
                <a:spcPts val="0"/>
              </a:spcBef>
              <a:spcAft>
                <a:spcPts val="0"/>
              </a:spcAft>
              <a:buClr>
                <a:schemeClr val="dk1"/>
              </a:buClr>
              <a:buSzPts val="1200"/>
              <a:buChar char="●"/>
            </a:pPr>
            <a:r>
              <a:rPr lang="en-GB" sz="1200">
                <a:solidFill>
                  <a:schemeClr val="dk1"/>
                </a:solidFill>
              </a:rPr>
              <a:t>How would we help them?</a:t>
            </a:r>
            <a:endParaRPr sz="1200">
              <a:solidFill>
                <a:schemeClr val="dk1"/>
              </a:solidFill>
            </a:endParaRPr>
          </a:p>
          <a:p>
            <a:pPr indent="0" lvl="0" marL="0" rtl="0" algn="l">
              <a:spcBef>
                <a:spcPts val="1200"/>
              </a:spcBef>
              <a:spcAft>
                <a:spcPts val="0"/>
              </a:spcAft>
              <a:buClr>
                <a:schemeClr val="dk1"/>
              </a:buClr>
              <a:buSzPts val="1100"/>
              <a:buFont typeface="Arial"/>
              <a:buNone/>
            </a:pPr>
            <a:r>
              <a:rPr lang="en-GB" sz="1200">
                <a:solidFill>
                  <a:schemeClr val="dk1"/>
                </a:solidFill>
              </a:rPr>
              <a:t>If they have strabismus, they don’t see double because the brain ignores the turned eye. This can lead to weak vision in that eye. Orthoptists might treat this with patching (covering one eye) or special eye drops. This forces the weak eye to be used and get stronger, and magically grow vision! </a:t>
            </a:r>
            <a:r>
              <a:rPr lang="en-GB">
                <a:solidFill>
                  <a:schemeClr val="dk1"/>
                </a:solidFill>
              </a:rPr>
              <a:t>If this happened to an adult, they would get double vision and their vision would be the same as before as their vision has already developed.</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GB" sz="1200">
                <a:solidFill>
                  <a:schemeClr val="dk1"/>
                </a:solidFill>
              </a:rPr>
              <a:t>For more information about wearing glasses, strabismus and amblyopia, follow BIOS #WePatch campaign.</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21a5693efe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321a5693efe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200">
                <a:solidFill>
                  <a:schemeClr val="dk1"/>
                </a:solidFill>
              </a:rPr>
              <a:t>This is a small example of some of the tests an orthoptist might use in clinic to assess eye movements and 3D vision, as well as vision testing in some of our younger patients.</a:t>
            </a:r>
            <a:endParaRPr sz="1200">
              <a:solidFill>
                <a:schemeClr val="dk1"/>
              </a:solidFill>
            </a:endParaRPr>
          </a:p>
          <a:p>
            <a:pPr indent="0" lvl="0" marL="0" rtl="0" algn="l">
              <a:spcBef>
                <a:spcPts val="0"/>
              </a:spcBef>
              <a:spcAft>
                <a:spcPts val="0"/>
              </a:spcAft>
              <a:buClr>
                <a:schemeClr val="dk1"/>
              </a:buClr>
              <a:buSzPts val="1100"/>
              <a:buFont typeface="Arial"/>
              <a:buNone/>
            </a:pPr>
            <a:r>
              <a:rPr lang="en-GB" sz="1200">
                <a:solidFill>
                  <a:schemeClr val="dk1"/>
                </a:solidFill>
              </a:rPr>
              <a:t>One aspect of orthoptics which is exciting is adapting these tests for each patient’s abilities to understand how they see the world, which helps form an accurate diagnosis and treatment plan.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png"/><Relationship Id="rId4" Type="http://schemas.openxmlformats.org/officeDocument/2006/relationships/image" Target="../media/image13.png"/><Relationship Id="rId5"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 Id="rId3" Type="http://schemas.openxmlformats.org/officeDocument/2006/relationships/image" Target="../media/image1.png"/><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1.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 Id="rId3" Type="http://schemas.openxmlformats.org/officeDocument/2006/relationships/image" Target="../media/image1.png"/><Relationship Id="rId4" Type="http://schemas.openxmlformats.org/officeDocument/2006/relationships/image" Target="../media/image1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1.png"/><Relationship Id="rId4" Type="http://schemas.openxmlformats.org/officeDocument/2006/relationships/image" Target="../media/image1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jpg"/><Relationship Id="rId3" Type="http://schemas.openxmlformats.org/officeDocument/2006/relationships/image" Target="../media/image1.png"/><Relationship Id="rId4" Type="http://schemas.openxmlformats.org/officeDocument/2006/relationships/image" Target="../media/image1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 Id="rId3" Type="http://schemas.openxmlformats.org/officeDocument/2006/relationships/image" Target="../media/image1.png"/><Relationship Id="rId4" Type="http://schemas.openxmlformats.org/officeDocument/2006/relationships/image" Target="../media/image2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jpg"/><Relationship Id="rId3" Type="http://schemas.openxmlformats.org/officeDocument/2006/relationships/image" Target="../media/image1.png"/><Relationship Id="rId4" Type="http://schemas.openxmlformats.org/officeDocument/2006/relationships/image" Target="../media/image20.png"/><Relationship Id="rId5" Type="http://schemas.openxmlformats.org/officeDocument/2006/relationships/image" Target="../media/image2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jpg"/><Relationship Id="rId3" Type="http://schemas.openxmlformats.org/officeDocument/2006/relationships/image" Target="../media/image1.png"/><Relationship Id="rId4" Type="http://schemas.openxmlformats.org/officeDocument/2006/relationships/image" Target="../media/image2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 Id="rId3" Type="http://schemas.openxmlformats.org/officeDocument/2006/relationships/image" Target="../media/image1.png"/><Relationship Id="rId4" Type="http://schemas.openxmlformats.org/officeDocument/2006/relationships/image" Target="../media/image24.png"/><Relationship Id="rId5" Type="http://schemas.openxmlformats.org/officeDocument/2006/relationships/image" Target="../media/image20.png"/><Relationship Id="rId6" Type="http://schemas.openxmlformats.org/officeDocument/2006/relationships/image" Target="../media/image2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9.jpg"/><Relationship Id="rId3" Type="http://schemas.openxmlformats.org/officeDocument/2006/relationships/image" Target="../media/image24.png"/><Relationship Id="rId4" Type="http://schemas.openxmlformats.org/officeDocument/2006/relationships/image" Target="../media/image20.png"/><Relationship Id="rId5" Type="http://schemas.openxmlformats.org/officeDocument/2006/relationships/image" Target="../media/image2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3.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 Id="rId3"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1.png"/><Relationship Id="rId4" Type="http://schemas.openxmlformats.org/officeDocument/2006/relationships/image" Target="../media/image9.png"/><Relationship Id="rId5"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1.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13" name="Shape 13"/>
        <p:cNvGrpSpPr/>
        <p:nvPr/>
      </p:nvGrpSpPr>
      <p:grpSpPr>
        <a:xfrm>
          <a:off x="0" y="0"/>
          <a:ext cx="0" cy="0"/>
          <a:chOff x="0" y="0"/>
          <a:chExt cx="0" cy="0"/>
        </a:xfrm>
      </p:grpSpPr>
      <p:sp>
        <p:nvSpPr>
          <p:cNvPr id="14" name="Google Shape;14;p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 name="Google Shape;15;p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 name="Google Shape;16;p2"/>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7" name="Google Shape;17;p2"/>
          <p:cNvPicPr preferRelativeResize="0"/>
          <p:nvPr/>
        </p:nvPicPr>
        <p:blipFill rotWithShape="1">
          <a:blip r:embed="rId2">
            <a:alphaModFix/>
          </a:blip>
          <a:srcRect b="0" l="0" r="0" t="0"/>
          <a:stretch/>
        </p:blipFill>
        <p:spPr>
          <a:xfrm>
            <a:off x="218536" y="123815"/>
            <a:ext cx="1297585" cy="1620591"/>
          </a:xfrm>
          <a:prstGeom prst="rect">
            <a:avLst/>
          </a:prstGeom>
          <a:noFill/>
          <a:ln>
            <a:noFill/>
          </a:ln>
        </p:spPr>
      </p:pic>
      <p:sp>
        <p:nvSpPr>
          <p:cNvPr id="18" name="Google Shape;18;p2"/>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9" name="Google Shape;19;p2"/>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 name="Google Shape;20;p2"/>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97" name="Shape 97"/>
        <p:cNvGrpSpPr/>
        <p:nvPr/>
      </p:nvGrpSpPr>
      <p:grpSpPr>
        <a:xfrm>
          <a:off x="0" y="0"/>
          <a:ext cx="0" cy="0"/>
          <a:chOff x="0" y="0"/>
          <a:chExt cx="0" cy="0"/>
        </a:xfrm>
      </p:grpSpPr>
      <p:pic>
        <p:nvPicPr>
          <p:cNvPr descr="A person holding a flashlight&#10;&#10;AI-generated content may be incorrect." id="98" name="Google Shape;98;p11"/>
          <p:cNvPicPr preferRelativeResize="0"/>
          <p:nvPr/>
        </p:nvPicPr>
        <p:blipFill rotWithShape="1">
          <a:blip r:embed="rId2">
            <a:alphaModFix/>
          </a:blip>
          <a:srcRect b="0" l="22376" r="38649" t="0"/>
          <a:stretch/>
        </p:blipFill>
        <p:spPr>
          <a:xfrm>
            <a:off x="6231613" y="571"/>
            <a:ext cx="2912392" cy="4988287"/>
          </a:xfrm>
          <a:prstGeom prst="rect">
            <a:avLst/>
          </a:prstGeom>
          <a:noFill/>
          <a:ln>
            <a:noFill/>
          </a:ln>
        </p:spPr>
      </p:pic>
      <p:sp>
        <p:nvSpPr>
          <p:cNvPr id="99" name="Google Shape;99;p11"/>
          <p:cNvSpPr/>
          <p:nvPr/>
        </p:nvSpPr>
        <p:spPr>
          <a:xfrm rot="-3369280">
            <a:off x="3764590" y="-537350"/>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00" name="Google Shape;100;p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2" name="Google Shape;102;p11"/>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03" name="Google Shape;103;p11"/>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04" name="Google Shape;104;p11"/>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descr="A blue and black logo&#10;&#10;AI-generated content may be incorrect." id="105" name="Google Shape;105;p11"/>
          <p:cNvPicPr preferRelativeResize="0"/>
          <p:nvPr/>
        </p:nvPicPr>
        <p:blipFill rotWithShape="1">
          <a:blip r:embed="rId4">
            <a:alphaModFix/>
          </a:blip>
          <a:srcRect b="0" l="0" r="0" t="0"/>
          <a:stretch/>
        </p:blipFill>
        <p:spPr>
          <a:xfrm>
            <a:off x="5446059" y="574"/>
            <a:ext cx="1953382" cy="4988286"/>
          </a:xfrm>
          <a:prstGeom prst="rect">
            <a:avLst/>
          </a:prstGeom>
          <a:noFill/>
          <a:ln>
            <a:noFill/>
          </a:ln>
        </p:spPr>
      </p:pic>
      <p:pic>
        <p:nvPicPr>
          <p:cNvPr descr="A blue and black logo&#10;&#10;AI-generated content may be incorrect." id="106" name="Google Shape;106;p11"/>
          <p:cNvPicPr preferRelativeResize="0"/>
          <p:nvPr/>
        </p:nvPicPr>
        <p:blipFill rotWithShape="1">
          <a:blip r:embed="rId5">
            <a:alphaModFix amt="65000"/>
          </a:blip>
          <a:srcRect b="0" l="0" r="0" t="0"/>
          <a:stretch/>
        </p:blipFill>
        <p:spPr>
          <a:xfrm>
            <a:off x="5610240" y="-573"/>
            <a:ext cx="2000796" cy="4988282"/>
          </a:xfrm>
          <a:prstGeom prst="rect">
            <a:avLst/>
          </a:prstGeom>
          <a:noFill/>
          <a:ln>
            <a:noFill/>
          </a:ln>
        </p:spPr>
      </p:pic>
      <p:sp>
        <p:nvSpPr>
          <p:cNvPr id="107" name="Google Shape;107;p11"/>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8" name="Google Shape;108;p11"/>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p:cSld name="12_Section Header">
    <p:spTree>
      <p:nvGrpSpPr>
        <p:cNvPr id="109" name="Shape 109"/>
        <p:cNvGrpSpPr/>
        <p:nvPr/>
      </p:nvGrpSpPr>
      <p:grpSpPr>
        <a:xfrm>
          <a:off x="0" y="0"/>
          <a:ext cx="0" cy="0"/>
          <a:chOff x="0" y="0"/>
          <a:chExt cx="0" cy="0"/>
        </a:xfrm>
      </p:grpSpPr>
      <p:pic>
        <p:nvPicPr>
          <p:cNvPr descr="A person holding a test tube to her eye&#10;&#10;AI-generated content may be incorrect." id="110" name="Google Shape;110;p12"/>
          <p:cNvPicPr preferRelativeResize="0"/>
          <p:nvPr/>
        </p:nvPicPr>
        <p:blipFill rotWithShape="1">
          <a:blip r:embed="rId2">
            <a:alphaModFix/>
          </a:blip>
          <a:srcRect b="0" l="24517" r="35318" t="0"/>
          <a:stretch/>
        </p:blipFill>
        <p:spPr>
          <a:xfrm>
            <a:off x="6170861" y="-1720"/>
            <a:ext cx="2973137" cy="4989429"/>
          </a:xfrm>
          <a:prstGeom prst="rect">
            <a:avLst/>
          </a:prstGeom>
          <a:noFill/>
          <a:ln>
            <a:noFill/>
          </a:ln>
        </p:spPr>
      </p:pic>
      <p:sp>
        <p:nvSpPr>
          <p:cNvPr id="111" name="Google Shape;111;p12"/>
          <p:cNvSpPr/>
          <p:nvPr/>
        </p:nvSpPr>
        <p:spPr>
          <a:xfrm rot="-3369280">
            <a:off x="3764590" y="-537350"/>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12" name="Google Shape;112;p1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3" name="Google Shape;113;p1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4" name="Google Shape;114;p12"/>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15" name="Google Shape;115;p12"/>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16" name="Google Shape;116;p12"/>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descr="A blue and black logo&#10;&#10;AI-generated content may be incorrect." id="117" name="Google Shape;117;p12"/>
          <p:cNvPicPr preferRelativeResize="0"/>
          <p:nvPr/>
        </p:nvPicPr>
        <p:blipFill rotWithShape="1">
          <a:blip r:embed="rId4">
            <a:alphaModFix/>
          </a:blip>
          <a:srcRect b="0" l="0" r="0" t="0"/>
          <a:stretch/>
        </p:blipFill>
        <p:spPr>
          <a:xfrm>
            <a:off x="5446059" y="574"/>
            <a:ext cx="1953382" cy="4988286"/>
          </a:xfrm>
          <a:prstGeom prst="rect">
            <a:avLst/>
          </a:prstGeom>
          <a:noFill/>
          <a:ln>
            <a:noFill/>
          </a:ln>
        </p:spPr>
      </p:pic>
      <p:pic>
        <p:nvPicPr>
          <p:cNvPr descr="A blue and black logo&#10;&#10;AI-generated content may be incorrect." id="118" name="Google Shape;118;p12"/>
          <p:cNvPicPr preferRelativeResize="0"/>
          <p:nvPr/>
        </p:nvPicPr>
        <p:blipFill rotWithShape="1">
          <a:blip r:embed="rId5">
            <a:alphaModFix amt="65000"/>
          </a:blip>
          <a:srcRect b="0" l="0" r="0" t="0"/>
          <a:stretch/>
        </p:blipFill>
        <p:spPr>
          <a:xfrm>
            <a:off x="5610240" y="-573"/>
            <a:ext cx="2000796" cy="4988282"/>
          </a:xfrm>
          <a:prstGeom prst="rect">
            <a:avLst/>
          </a:prstGeom>
          <a:noFill/>
          <a:ln>
            <a:noFill/>
          </a:ln>
        </p:spPr>
      </p:pic>
      <p:sp>
        <p:nvSpPr>
          <p:cNvPr id="119" name="Google Shape;119;p12"/>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0" name="Google Shape;120;p12"/>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Section Header">
  <p:cSld name="17_Section Header">
    <p:spTree>
      <p:nvGrpSpPr>
        <p:cNvPr id="121" name="Shape 121"/>
        <p:cNvGrpSpPr/>
        <p:nvPr/>
      </p:nvGrpSpPr>
      <p:grpSpPr>
        <a:xfrm>
          <a:off x="0" y="0"/>
          <a:ext cx="0" cy="0"/>
          <a:chOff x="0" y="0"/>
          <a:chExt cx="0" cy="0"/>
        </a:xfrm>
      </p:grpSpPr>
      <p:pic>
        <p:nvPicPr>
          <p:cNvPr descr="A person looking through a microscope&#10;&#10;AI-generated content may be incorrect." id="122" name="Google Shape;122;p13"/>
          <p:cNvPicPr preferRelativeResize="0"/>
          <p:nvPr/>
        </p:nvPicPr>
        <p:blipFill rotWithShape="1">
          <a:blip r:embed="rId2">
            <a:alphaModFix/>
          </a:blip>
          <a:srcRect b="0" l="31139" r="26625" t="0"/>
          <a:stretch/>
        </p:blipFill>
        <p:spPr>
          <a:xfrm>
            <a:off x="5985472" y="0"/>
            <a:ext cx="3163966" cy="4991295"/>
          </a:xfrm>
          <a:prstGeom prst="rect">
            <a:avLst/>
          </a:prstGeom>
          <a:noFill/>
          <a:ln>
            <a:noFill/>
          </a:ln>
        </p:spPr>
      </p:pic>
      <p:sp>
        <p:nvSpPr>
          <p:cNvPr id="123" name="Google Shape;123;p13"/>
          <p:cNvSpPr/>
          <p:nvPr/>
        </p:nvSpPr>
        <p:spPr>
          <a:xfrm rot="-3369280">
            <a:off x="3764590" y="-537350"/>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24" name="Google Shape;124;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5" name="Google Shape;125;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6" name="Google Shape;126;p13"/>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27" name="Google Shape;127;p13"/>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28" name="Google Shape;128;p13"/>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descr="A blue and black logo&#10;&#10;AI-generated content may be incorrect." id="129" name="Google Shape;129;p13"/>
          <p:cNvPicPr preferRelativeResize="0"/>
          <p:nvPr/>
        </p:nvPicPr>
        <p:blipFill rotWithShape="1">
          <a:blip r:embed="rId4">
            <a:alphaModFix/>
          </a:blip>
          <a:srcRect b="0" l="0" r="0" t="0"/>
          <a:stretch/>
        </p:blipFill>
        <p:spPr>
          <a:xfrm>
            <a:off x="5446059" y="574"/>
            <a:ext cx="1953382" cy="4988286"/>
          </a:xfrm>
          <a:prstGeom prst="rect">
            <a:avLst/>
          </a:prstGeom>
          <a:noFill/>
          <a:ln>
            <a:noFill/>
          </a:ln>
        </p:spPr>
      </p:pic>
      <p:pic>
        <p:nvPicPr>
          <p:cNvPr descr="A blue and black logo&#10;&#10;AI-generated content may be incorrect." id="130" name="Google Shape;130;p13"/>
          <p:cNvPicPr preferRelativeResize="0"/>
          <p:nvPr/>
        </p:nvPicPr>
        <p:blipFill rotWithShape="1">
          <a:blip r:embed="rId5">
            <a:alphaModFix amt="65000"/>
          </a:blip>
          <a:srcRect b="0" l="0" r="0" t="0"/>
          <a:stretch/>
        </p:blipFill>
        <p:spPr>
          <a:xfrm>
            <a:off x="5610240" y="-573"/>
            <a:ext cx="2000796" cy="4988282"/>
          </a:xfrm>
          <a:prstGeom prst="rect">
            <a:avLst/>
          </a:prstGeom>
          <a:noFill/>
          <a:ln>
            <a:noFill/>
          </a:ln>
        </p:spPr>
      </p:pic>
      <p:sp>
        <p:nvSpPr>
          <p:cNvPr id="131" name="Google Shape;131;p13"/>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2" name="Google Shape;132;p13"/>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Section Header">
  <p:cSld name="21_Section Header">
    <p:spTree>
      <p:nvGrpSpPr>
        <p:cNvPr id="133" name="Shape 133"/>
        <p:cNvGrpSpPr/>
        <p:nvPr/>
      </p:nvGrpSpPr>
      <p:grpSpPr>
        <a:xfrm>
          <a:off x="0" y="0"/>
          <a:ext cx="0" cy="0"/>
          <a:chOff x="0" y="0"/>
          <a:chExt cx="0" cy="0"/>
        </a:xfrm>
      </p:grpSpPr>
      <p:pic>
        <p:nvPicPr>
          <p:cNvPr descr="A person looking at a piece of paper&#10;&#10;AI-generated content may be incorrect." id="134" name="Google Shape;134;p14"/>
          <p:cNvPicPr preferRelativeResize="0"/>
          <p:nvPr/>
        </p:nvPicPr>
        <p:blipFill rotWithShape="1">
          <a:blip r:embed="rId2">
            <a:alphaModFix/>
          </a:blip>
          <a:srcRect b="11" l="38572" r="21397" t="-11"/>
          <a:stretch/>
        </p:blipFill>
        <p:spPr>
          <a:xfrm>
            <a:off x="6299228" y="-573"/>
            <a:ext cx="2836503" cy="4988284"/>
          </a:xfrm>
          <a:prstGeom prst="rect">
            <a:avLst/>
          </a:prstGeom>
          <a:noFill/>
          <a:ln>
            <a:noFill/>
          </a:ln>
        </p:spPr>
      </p:pic>
      <p:sp>
        <p:nvSpPr>
          <p:cNvPr id="135" name="Google Shape;135;p14"/>
          <p:cNvSpPr/>
          <p:nvPr/>
        </p:nvSpPr>
        <p:spPr>
          <a:xfrm rot="-3369280">
            <a:off x="3764590" y="-537350"/>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
        <p:nvSpPr>
          <p:cNvPr id="136" name="Google Shape;136;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7" name="Google Shape;137;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8" name="Google Shape;138;p14"/>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39" name="Google Shape;139;p14"/>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40" name="Google Shape;140;p14"/>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pic>
        <p:nvPicPr>
          <p:cNvPr descr="A blue and black logo&#10;&#10;AI-generated content may be incorrect." id="141" name="Google Shape;141;p14"/>
          <p:cNvPicPr preferRelativeResize="0"/>
          <p:nvPr/>
        </p:nvPicPr>
        <p:blipFill rotWithShape="1">
          <a:blip r:embed="rId4">
            <a:alphaModFix/>
          </a:blip>
          <a:srcRect b="0" l="0" r="0" t="0"/>
          <a:stretch/>
        </p:blipFill>
        <p:spPr>
          <a:xfrm>
            <a:off x="5446059" y="574"/>
            <a:ext cx="1953382" cy="4988286"/>
          </a:xfrm>
          <a:prstGeom prst="rect">
            <a:avLst/>
          </a:prstGeom>
          <a:noFill/>
          <a:ln>
            <a:noFill/>
          </a:ln>
        </p:spPr>
      </p:pic>
      <p:pic>
        <p:nvPicPr>
          <p:cNvPr descr="A blue and black logo&#10;&#10;AI-generated content may be incorrect." id="142" name="Google Shape;142;p14"/>
          <p:cNvPicPr preferRelativeResize="0"/>
          <p:nvPr/>
        </p:nvPicPr>
        <p:blipFill rotWithShape="1">
          <a:blip r:embed="rId5">
            <a:alphaModFix amt="65000"/>
          </a:blip>
          <a:srcRect b="0" l="0" r="0" t="0"/>
          <a:stretch/>
        </p:blipFill>
        <p:spPr>
          <a:xfrm>
            <a:off x="5610240" y="-573"/>
            <a:ext cx="2000796" cy="4988282"/>
          </a:xfrm>
          <a:prstGeom prst="rect">
            <a:avLst/>
          </a:prstGeom>
          <a:noFill/>
          <a:ln>
            <a:noFill/>
          </a:ln>
        </p:spPr>
      </p:pic>
      <p:sp>
        <p:nvSpPr>
          <p:cNvPr id="143" name="Google Shape;143;p14"/>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44" name="Google Shape;144;p14"/>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p:cSld name="8_Section Header">
    <p:bg>
      <p:bgPr>
        <a:solidFill>
          <a:schemeClr val="lt1"/>
        </a:solidFill>
      </p:bgPr>
    </p:bg>
    <p:spTree>
      <p:nvGrpSpPr>
        <p:cNvPr id="145" name="Shape 145"/>
        <p:cNvGrpSpPr/>
        <p:nvPr/>
      </p:nvGrpSpPr>
      <p:grpSpPr>
        <a:xfrm>
          <a:off x="0" y="0"/>
          <a:ext cx="0" cy="0"/>
          <a:chOff x="0" y="0"/>
          <a:chExt cx="0" cy="0"/>
        </a:xfrm>
      </p:grpSpPr>
      <p:pic>
        <p:nvPicPr>
          <p:cNvPr descr="A person measuring a child's head&#10;&#10;AI-generated content may be incorrect." id="146" name="Google Shape;146;p15"/>
          <p:cNvPicPr preferRelativeResize="0"/>
          <p:nvPr/>
        </p:nvPicPr>
        <p:blipFill rotWithShape="1">
          <a:blip r:embed="rId2">
            <a:alphaModFix/>
          </a:blip>
          <a:srcRect b="3007" l="0" r="8298" t="0"/>
          <a:stretch/>
        </p:blipFill>
        <p:spPr>
          <a:xfrm>
            <a:off x="6000377" y="-1"/>
            <a:ext cx="3143622" cy="4988861"/>
          </a:xfrm>
          <a:prstGeom prst="rect">
            <a:avLst/>
          </a:prstGeom>
          <a:noFill/>
          <a:ln>
            <a:noFill/>
          </a:ln>
        </p:spPr>
      </p:pic>
      <p:sp>
        <p:nvSpPr>
          <p:cNvPr id="147" name="Google Shape;147;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8" name="Google Shape;148;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9" name="Google Shape;149;p15"/>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50" name="Google Shape;150;p15"/>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51" name="Google Shape;151;p15"/>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52" name="Google Shape;152;p15"/>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153" name="Google Shape;153;p15"/>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154" name="Google Shape;154;p15"/>
          <p:cNvPicPr preferRelativeResize="0"/>
          <p:nvPr/>
        </p:nvPicPr>
        <p:blipFill rotWithShape="1">
          <a:blip r:embed="rId4">
            <a:alphaModFix amt="58000"/>
          </a:blip>
          <a:srcRect b="0" l="0" r="0" t="0"/>
          <a:stretch/>
        </p:blipFill>
        <p:spPr>
          <a:xfrm>
            <a:off x="5630651" y="-1"/>
            <a:ext cx="1927571" cy="4988858"/>
          </a:xfrm>
          <a:prstGeom prst="rect">
            <a:avLst/>
          </a:prstGeom>
          <a:noFill/>
          <a:ln>
            <a:noFill/>
          </a:ln>
        </p:spPr>
      </p:pic>
      <p:sp>
        <p:nvSpPr>
          <p:cNvPr id="155" name="Google Shape;155;p15"/>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6" name="Google Shape;156;p15"/>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Section Header">
  <p:cSld name="22_Section Header">
    <p:bg>
      <p:bgPr>
        <a:solidFill>
          <a:schemeClr val="lt1"/>
        </a:solidFill>
      </p:bgPr>
    </p:bg>
    <p:spTree>
      <p:nvGrpSpPr>
        <p:cNvPr id="157" name="Shape 157"/>
        <p:cNvGrpSpPr/>
        <p:nvPr/>
      </p:nvGrpSpPr>
      <p:grpSpPr>
        <a:xfrm>
          <a:off x="0" y="0"/>
          <a:ext cx="0" cy="0"/>
          <a:chOff x="0" y="0"/>
          <a:chExt cx="0" cy="0"/>
        </a:xfrm>
      </p:grpSpPr>
      <p:pic>
        <p:nvPicPr>
          <p:cNvPr descr="A person wearing a scarf smiling&#10;&#10;AI-generated content may be incorrect." id="158" name="Google Shape;158;p16"/>
          <p:cNvPicPr preferRelativeResize="0"/>
          <p:nvPr/>
        </p:nvPicPr>
        <p:blipFill rotWithShape="1">
          <a:blip r:embed="rId2">
            <a:alphaModFix/>
          </a:blip>
          <a:srcRect b="0" l="40813" r="18711" t="0"/>
          <a:stretch/>
        </p:blipFill>
        <p:spPr>
          <a:xfrm>
            <a:off x="6115051" y="-1"/>
            <a:ext cx="3028947" cy="4988857"/>
          </a:xfrm>
          <a:prstGeom prst="rect">
            <a:avLst/>
          </a:prstGeom>
          <a:noFill/>
          <a:ln>
            <a:noFill/>
          </a:ln>
        </p:spPr>
      </p:pic>
      <p:sp>
        <p:nvSpPr>
          <p:cNvPr id="159" name="Google Shape;159;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0" name="Google Shape;160;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1" name="Google Shape;161;p16"/>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62" name="Google Shape;162;p16"/>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63" name="Google Shape;163;p16"/>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64" name="Google Shape;164;p16"/>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165" name="Google Shape;165;p16"/>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166" name="Google Shape;166;p16"/>
          <p:cNvPicPr preferRelativeResize="0"/>
          <p:nvPr/>
        </p:nvPicPr>
        <p:blipFill rotWithShape="1">
          <a:blip r:embed="rId4">
            <a:alphaModFix amt="58000"/>
          </a:blip>
          <a:srcRect b="0" l="0" r="0" t="0"/>
          <a:stretch/>
        </p:blipFill>
        <p:spPr>
          <a:xfrm>
            <a:off x="5630651" y="-1"/>
            <a:ext cx="1927571" cy="4988858"/>
          </a:xfrm>
          <a:prstGeom prst="rect">
            <a:avLst/>
          </a:prstGeom>
          <a:noFill/>
          <a:ln>
            <a:noFill/>
          </a:ln>
        </p:spPr>
      </p:pic>
      <p:sp>
        <p:nvSpPr>
          <p:cNvPr id="167" name="Google Shape;167;p16"/>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8" name="Google Shape;168;p16"/>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Section Header">
  <p:cSld name="13_Section Header">
    <p:bg>
      <p:bgPr>
        <a:solidFill>
          <a:schemeClr val="lt1"/>
        </a:solidFill>
      </p:bgPr>
    </p:bg>
    <p:spTree>
      <p:nvGrpSpPr>
        <p:cNvPr id="169" name="Shape 169"/>
        <p:cNvGrpSpPr/>
        <p:nvPr/>
      </p:nvGrpSpPr>
      <p:grpSpPr>
        <a:xfrm>
          <a:off x="0" y="0"/>
          <a:ext cx="0" cy="0"/>
          <a:chOff x="0" y="0"/>
          <a:chExt cx="0" cy="0"/>
        </a:xfrm>
      </p:grpSpPr>
      <p:pic>
        <p:nvPicPr>
          <p:cNvPr descr="A young child pointing at a white board&#10;&#10;AI-generated content may be incorrect." id="170" name="Google Shape;170;p17"/>
          <p:cNvPicPr preferRelativeResize="0"/>
          <p:nvPr/>
        </p:nvPicPr>
        <p:blipFill rotWithShape="1">
          <a:blip r:embed="rId2">
            <a:alphaModFix/>
          </a:blip>
          <a:srcRect b="0" l="19019" r="0" t="0"/>
          <a:stretch/>
        </p:blipFill>
        <p:spPr>
          <a:xfrm>
            <a:off x="6115050" y="0"/>
            <a:ext cx="3030020" cy="4988855"/>
          </a:xfrm>
          <a:prstGeom prst="rect">
            <a:avLst/>
          </a:prstGeom>
          <a:noFill/>
          <a:ln>
            <a:noFill/>
          </a:ln>
        </p:spPr>
      </p:pic>
      <p:sp>
        <p:nvSpPr>
          <p:cNvPr id="171" name="Google Shape;171;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2" name="Google Shape;172;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3" name="Google Shape;173;p17"/>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74" name="Google Shape;174;p17"/>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75" name="Google Shape;175;p17"/>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76" name="Google Shape;176;p17"/>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177" name="Google Shape;177;p17"/>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178" name="Google Shape;178;p17"/>
          <p:cNvPicPr preferRelativeResize="0"/>
          <p:nvPr/>
        </p:nvPicPr>
        <p:blipFill rotWithShape="1">
          <a:blip r:embed="rId4">
            <a:alphaModFix amt="58000"/>
          </a:blip>
          <a:srcRect b="0" l="0" r="0" t="0"/>
          <a:stretch/>
        </p:blipFill>
        <p:spPr>
          <a:xfrm>
            <a:off x="5630651" y="-1"/>
            <a:ext cx="1927571" cy="4988858"/>
          </a:xfrm>
          <a:prstGeom prst="rect">
            <a:avLst/>
          </a:prstGeom>
          <a:noFill/>
          <a:ln>
            <a:noFill/>
          </a:ln>
        </p:spPr>
      </p:pic>
      <p:sp>
        <p:nvSpPr>
          <p:cNvPr id="179" name="Google Shape;179;p17"/>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0" name="Google Shape;180;p17"/>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Section Header">
  <p:cSld name="20_Section Header">
    <p:bg>
      <p:bgPr>
        <a:solidFill>
          <a:schemeClr val="lt1"/>
        </a:solidFill>
      </p:bgPr>
    </p:bg>
    <p:spTree>
      <p:nvGrpSpPr>
        <p:cNvPr id="181" name="Shape 181"/>
        <p:cNvGrpSpPr/>
        <p:nvPr/>
      </p:nvGrpSpPr>
      <p:grpSpPr>
        <a:xfrm>
          <a:off x="0" y="0"/>
          <a:ext cx="0" cy="0"/>
          <a:chOff x="0" y="0"/>
          <a:chExt cx="0" cy="0"/>
        </a:xfrm>
      </p:grpSpPr>
      <p:pic>
        <p:nvPicPr>
          <p:cNvPr descr="A child pointing at a white board&#10;&#10;AI-generated content may be incorrect." id="182" name="Google Shape;182;p18"/>
          <p:cNvPicPr preferRelativeResize="0"/>
          <p:nvPr/>
        </p:nvPicPr>
        <p:blipFill rotWithShape="1">
          <a:blip r:embed="rId2">
            <a:alphaModFix/>
          </a:blip>
          <a:srcRect b="0" l="19019" r="3200" t="0"/>
          <a:stretch/>
        </p:blipFill>
        <p:spPr>
          <a:xfrm>
            <a:off x="6233699" y="-1"/>
            <a:ext cx="2910303" cy="4988854"/>
          </a:xfrm>
          <a:prstGeom prst="rect">
            <a:avLst/>
          </a:prstGeom>
          <a:noFill/>
          <a:ln>
            <a:noFill/>
          </a:ln>
        </p:spPr>
      </p:pic>
      <p:sp>
        <p:nvSpPr>
          <p:cNvPr id="183" name="Google Shape;183;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4" name="Google Shape;184;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5" name="Google Shape;185;p18"/>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86" name="Google Shape;186;p18"/>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87" name="Google Shape;187;p18"/>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188" name="Google Shape;188;p18"/>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189" name="Google Shape;189;p18"/>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190" name="Google Shape;190;p18"/>
          <p:cNvPicPr preferRelativeResize="0"/>
          <p:nvPr/>
        </p:nvPicPr>
        <p:blipFill rotWithShape="1">
          <a:blip r:embed="rId4">
            <a:alphaModFix amt="58000"/>
          </a:blip>
          <a:srcRect b="0" l="0" r="0" t="0"/>
          <a:stretch/>
        </p:blipFill>
        <p:spPr>
          <a:xfrm>
            <a:off x="5630651" y="-1"/>
            <a:ext cx="1927571" cy="4988858"/>
          </a:xfrm>
          <a:prstGeom prst="rect">
            <a:avLst/>
          </a:prstGeom>
          <a:noFill/>
          <a:ln>
            <a:noFill/>
          </a:ln>
        </p:spPr>
      </p:pic>
      <p:sp>
        <p:nvSpPr>
          <p:cNvPr id="191" name="Google Shape;191;p18"/>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2" name="Google Shape;192;p18"/>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Section Header">
  <p:cSld name="18_Section Header">
    <p:bg>
      <p:bgPr>
        <a:solidFill>
          <a:schemeClr val="lt1"/>
        </a:solidFill>
      </p:bgPr>
    </p:bg>
    <p:spTree>
      <p:nvGrpSpPr>
        <p:cNvPr id="193" name="Shape 193"/>
        <p:cNvGrpSpPr/>
        <p:nvPr/>
      </p:nvGrpSpPr>
      <p:grpSpPr>
        <a:xfrm>
          <a:off x="0" y="0"/>
          <a:ext cx="0" cy="0"/>
          <a:chOff x="0" y="0"/>
          <a:chExt cx="0" cy="0"/>
        </a:xfrm>
      </p:grpSpPr>
      <p:pic>
        <p:nvPicPr>
          <p:cNvPr descr="A group of people posing for a photo&#10;&#10;AI-generated content may be incorrect." id="194" name="Google Shape;194;p19"/>
          <p:cNvPicPr preferRelativeResize="0"/>
          <p:nvPr/>
        </p:nvPicPr>
        <p:blipFill rotWithShape="1">
          <a:blip r:embed="rId2">
            <a:alphaModFix/>
          </a:blip>
          <a:srcRect b="0" l="27704" r="27768" t="0"/>
          <a:stretch/>
        </p:blipFill>
        <p:spPr>
          <a:xfrm>
            <a:off x="6177593" y="-1"/>
            <a:ext cx="2966411" cy="4983040"/>
          </a:xfrm>
          <a:prstGeom prst="rect">
            <a:avLst/>
          </a:prstGeom>
          <a:noFill/>
          <a:ln>
            <a:noFill/>
          </a:ln>
        </p:spPr>
      </p:pic>
      <p:sp>
        <p:nvSpPr>
          <p:cNvPr id="195" name="Google Shape;195;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6" name="Google Shape;196;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7" name="Google Shape;197;p19"/>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198" name="Google Shape;198;p19"/>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199" name="Google Shape;199;p19"/>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00" name="Google Shape;200;p19"/>
          <p:cNvSpPr/>
          <p:nvPr/>
        </p:nvSpPr>
        <p:spPr>
          <a:xfrm rot="-3369280">
            <a:off x="3660139" y="-53341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pink and black curved object&#10;&#10;AI-generated content may be incorrect." id="201" name="Google Shape;201;p19"/>
          <p:cNvPicPr preferRelativeResize="0"/>
          <p:nvPr/>
        </p:nvPicPr>
        <p:blipFill rotWithShape="1">
          <a:blip r:embed="rId4">
            <a:alphaModFix/>
          </a:blip>
          <a:srcRect b="0" l="0" r="0" t="0"/>
          <a:stretch/>
        </p:blipFill>
        <p:spPr>
          <a:xfrm>
            <a:off x="5471869" y="-1"/>
            <a:ext cx="1927571" cy="4988858"/>
          </a:xfrm>
          <a:prstGeom prst="rect">
            <a:avLst/>
          </a:prstGeom>
          <a:noFill/>
          <a:ln>
            <a:noFill/>
          </a:ln>
        </p:spPr>
      </p:pic>
      <p:pic>
        <p:nvPicPr>
          <p:cNvPr descr="A pink and black curved object&#10;&#10;AI-generated content may be incorrect." id="202" name="Google Shape;202;p19"/>
          <p:cNvPicPr preferRelativeResize="0"/>
          <p:nvPr/>
        </p:nvPicPr>
        <p:blipFill rotWithShape="1">
          <a:blip r:embed="rId4">
            <a:alphaModFix amt="58000"/>
          </a:blip>
          <a:srcRect b="0" l="0" r="0" t="0"/>
          <a:stretch/>
        </p:blipFill>
        <p:spPr>
          <a:xfrm>
            <a:off x="5630651" y="-1"/>
            <a:ext cx="1927571" cy="4996474"/>
          </a:xfrm>
          <a:prstGeom prst="rect">
            <a:avLst/>
          </a:prstGeom>
          <a:noFill/>
          <a:ln>
            <a:noFill/>
          </a:ln>
        </p:spPr>
      </p:pic>
      <p:sp>
        <p:nvSpPr>
          <p:cNvPr id="203" name="Google Shape;203;p19"/>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4" name="Google Shape;204;p19"/>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p:cSld name="11_Section Header">
    <p:bg>
      <p:bgPr>
        <a:solidFill>
          <a:schemeClr val="lt1"/>
        </a:solidFill>
      </p:bgPr>
    </p:bg>
    <p:spTree>
      <p:nvGrpSpPr>
        <p:cNvPr id="205" name="Shape 205"/>
        <p:cNvGrpSpPr/>
        <p:nvPr/>
      </p:nvGrpSpPr>
      <p:grpSpPr>
        <a:xfrm>
          <a:off x="0" y="0"/>
          <a:ext cx="0" cy="0"/>
          <a:chOff x="0" y="0"/>
          <a:chExt cx="0" cy="0"/>
        </a:xfrm>
      </p:grpSpPr>
      <p:pic>
        <p:nvPicPr>
          <p:cNvPr descr="A person holding a piece of paper&#10;&#10;AI-generated content may be incorrect." id="206" name="Google Shape;206;p20"/>
          <p:cNvPicPr preferRelativeResize="0"/>
          <p:nvPr/>
        </p:nvPicPr>
        <p:blipFill rotWithShape="1">
          <a:blip r:embed="rId2">
            <a:alphaModFix/>
          </a:blip>
          <a:srcRect b="0" l="7742" r="0" t="0"/>
          <a:stretch/>
        </p:blipFill>
        <p:spPr>
          <a:xfrm flipH="1">
            <a:off x="6211060" y="0"/>
            <a:ext cx="2932940" cy="4988855"/>
          </a:xfrm>
          <a:prstGeom prst="rect">
            <a:avLst/>
          </a:prstGeom>
          <a:noFill/>
          <a:ln>
            <a:noFill/>
          </a:ln>
        </p:spPr>
      </p:pic>
      <p:sp>
        <p:nvSpPr>
          <p:cNvPr id="207" name="Google Shape;207;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8" name="Google Shape;208;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9" name="Google Shape;209;p20"/>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10" name="Google Shape;210;p20"/>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211" name="Google Shape;211;p20"/>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12" name="Google Shape;212;p20"/>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13" name="Google Shape;213;p20"/>
          <p:cNvPicPr preferRelativeResize="0"/>
          <p:nvPr/>
        </p:nvPicPr>
        <p:blipFill rotWithShape="1">
          <a:blip r:embed="rId4">
            <a:alphaModFix/>
          </a:blip>
          <a:srcRect b="0" l="0" r="0" t="0"/>
          <a:stretch/>
        </p:blipFill>
        <p:spPr>
          <a:xfrm>
            <a:off x="5515367" y="-1"/>
            <a:ext cx="1932277" cy="4987713"/>
          </a:xfrm>
          <a:prstGeom prst="rect">
            <a:avLst/>
          </a:prstGeom>
          <a:noFill/>
          <a:ln>
            <a:noFill/>
          </a:ln>
        </p:spPr>
      </p:pic>
      <p:pic>
        <p:nvPicPr>
          <p:cNvPr descr="A green curved object with black background&#10;&#10;AI-generated content may be incorrect." id="214" name="Google Shape;214;p20"/>
          <p:cNvPicPr preferRelativeResize="0"/>
          <p:nvPr/>
        </p:nvPicPr>
        <p:blipFill rotWithShape="1">
          <a:blip r:embed="rId4">
            <a:alphaModFix amt="66000"/>
          </a:blip>
          <a:srcRect b="0" l="0" r="0" t="0"/>
          <a:stretch/>
        </p:blipFill>
        <p:spPr>
          <a:xfrm>
            <a:off x="5690390" y="-1148"/>
            <a:ext cx="1932277" cy="4987713"/>
          </a:xfrm>
          <a:prstGeom prst="rect">
            <a:avLst/>
          </a:prstGeom>
          <a:noFill/>
          <a:ln>
            <a:noFill/>
          </a:ln>
        </p:spPr>
      </p:pic>
      <p:sp>
        <p:nvSpPr>
          <p:cNvPr id="215" name="Google Shape;215;p20"/>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6" name="Google Shape;216;p20"/>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 name="Google Shape;23;p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 name="Google Shape;24;p3"/>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5" name="Google Shape;25;p3"/>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Section Header">
  <p:cSld name="15_Section Header">
    <p:bg>
      <p:bgPr>
        <a:solidFill>
          <a:schemeClr val="lt1"/>
        </a:solidFill>
      </p:bgPr>
    </p:bg>
    <p:spTree>
      <p:nvGrpSpPr>
        <p:cNvPr id="217" name="Shape 217"/>
        <p:cNvGrpSpPr/>
        <p:nvPr/>
      </p:nvGrpSpPr>
      <p:grpSpPr>
        <a:xfrm>
          <a:off x="0" y="0"/>
          <a:ext cx="0" cy="0"/>
          <a:chOff x="0" y="0"/>
          <a:chExt cx="0" cy="0"/>
        </a:xfrm>
      </p:grpSpPr>
      <p:pic>
        <p:nvPicPr>
          <p:cNvPr descr="A person putting on a child's sunglasses&#10;&#10;AI-generated content may be incorrect." id="218" name="Google Shape;218;p21"/>
          <p:cNvPicPr preferRelativeResize="0"/>
          <p:nvPr/>
        </p:nvPicPr>
        <p:blipFill rotWithShape="1">
          <a:blip r:embed="rId2">
            <a:alphaModFix/>
          </a:blip>
          <a:srcRect b="-46" l="22160" r="37265" t="46"/>
          <a:stretch/>
        </p:blipFill>
        <p:spPr>
          <a:xfrm>
            <a:off x="6115049" y="3279"/>
            <a:ext cx="3035619" cy="4987709"/>
          </a:xfrm>
          <a:prstGeom prst="rect">
            <a:avLst/>
          </a:prstGeom>
          <a:noFill/>
          <a:ln>
            <a:noFill/>
          </a:ln>
        </p:spPr>
      </p:pic>
      <p:sp>
        <p:nvSpPr>
          <p:cNvPr id="219" name="Google Shape;219;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0" name="Google Shape;220;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1" name="Google Shape;221;p21"/>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22" name="Google Shape;222;p21"/>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223" name="Google Shape;223;p21"/>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24" name="Google Shape;224;p21"/>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25" name="Google Shape;225;p21"/>
          <p:cNvPicPr preferRelativeResize="0"/>
          <p:nvPr/>
        </p:nvPicPr>
        <p:blipFill rotWithShape="1">
          <a:blip r:embed="rId4">
            <a:alphaModFix/>
          </a:blip>
          <a:srcRect b="0" l="0" r="0" t="0"/>
          <a:stretch/>
        </p:blipFill>
        <p:spPr>
          <a:xfrm>
            <a:off x="5515367" y="-4427"/>
            <a:ext cx="1932277" cy="4999280"/>
          </a:xfrm>
          <a:prstGeom prst="rect">
            <a:avLst/>
          </a:prstGeom>
          <a:noFill/>
          <a:ln>
            <a:noFill/>
          </a:ln>
        </p:spPr>
      </p:pic>
      <p:pic>
        <p:nvPicPr>
          <p:cNvPr descr="A green curved object with black background&#10;&#10;AI-generated content may be incorrect." id="226" name="Google Shape;226;p21"/>
          <p:cNvPicPr preferRelativeResize="0"/>
          <p:nvPr/>
        </p:nvPicPr>
        <p:blipFill rotWithShape="1">
          <a:blip r:embed="rId5">
            <a:alphaModFix amt="66000"/>
          </a:blip>
          <a:srcRect b="0" l="0" r="0" t="0"/>
          <a:stretch/>
        </p:blipFill>
        <p:spPr>
          <a:xfrm>
            <a:off x="5690390" y="3864"/>
            <a:ext cx="1932277" cy="4987125"/>
          </a:xfrm>
          <a:prstGeom prst="rect">
            <a:avLst/>
          </a:prstGeom>
          <a:noFill/>
          <a:ln>
            <a:noFill/>
          </a:ln>
        </p:spPr>
      </p:pic>
      <p:sp>
        <p:nvSpPr>
          <p:cNvPr id="227" name="Google Shape;227;p21"/>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8" name="Google Shape;228;p21"/>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Section Header">
  <p:cSld name="23_Section Header">
    <p:bg>
      <p:bgPr>
        <a:solidFill>
          <a:schemeClr val="lt1"/>
        </a:solidFill>
      </p:bgPr>
    </p:bg>
    <p:spTree>
      <p:nvGrpSpPr>
        <p:cNvPr id="229" name="Shape 229"/>
        <p:cNvGrpSpPr/>
        <p:nvPr/>
      </p:nvGrpSpPr>
      <p:grpSpPr>
        <a:xfrm>
          <a:off x="0" y="0"/>
          <a:ext cx="0" cy="0"/>
          <a:chOff x="0" y="0"/>
          <a:chExt cx="0" cy="0"/>
        </a:xfrm>
      </p:grpSpPr>
      <p:pic>
        <p:nvPicPr>
          <p:cNvPr descr="A group of people sitting at a table&#10;&#10;AI-generated content may be incorrect." id="230" name="Google Shape;230;p22"/>
          <p:cNvPicPr preferRelativeResize="0"/>
          <p:nvPr/>
        </p:nvPicPr>
        <p:blipFill rotWithShape="1">
          <a:blip r:embed="rId2">
            <a:alphaModFix/>
          </a:blip>
          <a:srcRect b="0" l="22311" r="27765" t="0"/>
          <a:stretch/>
        </p:blipFill>
        <p:spPr>
          <a:xfrm>
            <a:off x="6142991" y="-2295"/>
            <a:ext cx="3006981" cy="4987712"/>
          </a:xfrm>
          <a:prstGeom prst="rect">
            <a:avLst/>
          </a:prstGeom>
          <a:noFill/>
          <a:ln>
            <a:noFill/>
          </a:ln>
        </p:spPr>
      </p:pic>
      <p:sp>
        <p:nvSpPr>
          <p:cNvPr id="231" name="Google Shape;231;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2" name="Google Shape;232;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33" name="Google Shape;233;p22"/>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34" name="Google Shape;234;p22"/>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235" name="Google Shape;235;p22"/>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36" name="Google Shape;236;p22"/>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37" name="Google Shape;237;p22"/>
          <p:cNvPicPr preferRelativeResize="0"/>
          <p:nvPr/>
        </p:nvPicPr>
        <p:blipFill rotWithShape="1">
          <a:blip r:embed="rId4">
            <a:alphaModFix/>
          </a:blip>
          <a:srcRect b="0" l="0" r="0" t="0"/>
          <a:stretch/>
        </p:blipFill>
        <p:spPr>
          <a:xfrm>
            <a:off x="5416789" y="0"/>
            <a:ext cx="1932277" cy="4987713"/>
          </a:xfrm>
          <a:prstGeom prst="rect">
            <a:avLst/>
          </a:prstGeom>
          <a:noFill/>
          <a:ln>
            <a:noFill/>
          </a:ln>
        </p:spPr>
      </p:pic>
      <p:pic>
        <p:nvPicPr>
          <p:cNvPr descr="A green curved object with black background&#10;&#10;AI-generated content may be incorrect." id="238" name="Google Shape;238;p22"/>
          <p:cNvPicPr preferRelativeResize="0"/>
          <p:nvPr/>
        </p:nvPicPr>
        <p:blipFill rotWithShape="1">
          <a:blip r:embed="rId4">
            <a:alphaModFix amt="66000"/>
          </a:blip>
          <a:srcRect b="0" l="0" r="0" t="0"/>
          <a:stretch/>
        </p:blipFill>
        <p:spPr>
          <a:xfrm>
            <a:off x="5581238" y="-11644"/>
            <a:ext cx="1932277" cy="4997056"/>
          </a:xfrm>
          <a:prstGeom prst="rect">
            <a:avLst/>
          </a:prstGeom>
          <a:noFill/>
          <a:ln>
            <a:noFill/>
          </a:ln>
        </p:spPr>
      </p:pic>
      <p:sp>
        <p:nvSpPr>
          <p:cNvPr id="239" name="Google Shape;239;p22"/>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0" name="Google Shape;240;p22"/>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Section Header">
  <p:cSld name="24_Section Header">
    <p:bg>
      <p:bgPr>
        <a:solidFill>
          <a:schemeClr val="lt1"/>
        </a:solidFill>
      </p:bgPr>
    </p:bg>
    <p:spTree>
      <p:nvGrpSpPr>
        <p:cNvPr id="241" name="Shape 241"/>
        <p:cNvGrpSpPr/>
        <p:nvPr/>
      </p:nvGrpSpPr>
      <p:grpSpPr>
        <a:xfrm>
          <a:off x="0" y="0"/>
          <a:ext cx="0" cy="0"/>
          <a:chOff x="0" y="0"/>
          <a:chExt cx="0" cy="0"/>
        </a:xfrm>
      </p:grpSpPr>
      <p:pic>
        <p:nvPicPr>
          <p:cNvPr descr="A person holding a device&#10;&#10;AI-generated content may be incorrect." id="242" name="Google Shape;242;p23"/>
          <p:cNvPicPr preferRelativeResize="0"/>
          <p:nvPr/>
        </p:nvPicPr>
        <p:blipFill rotWithShape="1">
          <a:blip r:embed="rId2">
            <a:alphaModFix/>
          </a:blip>
          <a:srcRect b="954" l="27938" r="36392" t="-116"/>
          <a:stretch/>
        </p:blipFill>
        <p:spPr>
          <a:xfrm>
            <a:off x="6303540" y="309817"/>
            <a:ext cx="2860418" cy="4677892"/>
          </a:xfrm>
          <a:prstGeom prst="rect">
            <a:avLst/>
          </a:prstGeom>
          <a:noFill/>
          <a:ln>
            <a:noFill/>
          </a:ln>
        </p:spPr>
      </p:pic>
      <p:sp>
        <p:nvSpPr>
          <p:cNvPr id="243" name="Google Shape;243;p23"/>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4" name="Google Shape;244;p23"/>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45" name="Google Shape;245;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6" name="Google Shape;246;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47" name="Google Shape;247;p23"/>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48" name="Google Shape;248;p23"/>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249" name="Google Shape;249;p23"/>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50" name="Google Shape;250;p23"/>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51" name="Google Shape;251;p23"/>
          <p:cNvPicPr preferRelativeResize="0"/>
          <p:nvPr/>
        </p:nvPicPr>
        <p:blipFill rotWithShape="1">
          <a:blip r:embed="rId4">
            <a:alphaModFix/>
          </a:blip>
          <a:srcRect b="0" l="0" r="0" t="0"/>
          <a:stretch/>
        </p:blipFill>
        <p:spPr>
          <a:xfrm>
            <a:off x="5416789" y="0"/>
            <a:ext cx="1932277" cy="4987713"/>
          </a:xfrm>
          <a:prstGeom prst="rect">
            <a:avLst/>
          </a:prstGeom>
          <a:noFill/>
          <a:ln>
            <a:noFill/>
          </a:ln>
        </p:spPr>
      </p:pic>
      <p:pic>
        <p:nvPicPr>
          <p:cNvPr descr="A green curved object with black background&#10;&#10;AI-generated content may be incorrect." id="252" name="Google Shape;252;p23"/>
          <p:cNvPicPr preferRelativeResize="0"/>
          <p:nvPr/>
        </p:nvPicPr>
        <p:blipFill rotWithShape="1">
          <a:blip r:embed="rId5">
            <a:alphaModFix amt="66000"/>
          </a:blip>
          <a:srcRect b="0" l="0" r="0" t="0"/>
          <a:stretch/>
        </p:blipFill>
        <p:spPr>
          <a:xfrm>
            <a:off x="5581238" y="-11644"/>
            <a:ext cx="1932277" cy="4999354"/>
          </a:xfrm>
          <a:prstGeom prst="rect">
            <a:avLst/>
          </a:prstGeom>
          <a:noFill/>
          <a:ln>
            <a:noFill/>
          </a:ln>
        </p:spPr>
      </p:pic>
      <p:pic>
        <p:nvPicPr>
          <p:cNvPr descr="A blue circle with green circles and arrows&#10;&#10;AI-generated content may be incorrect." id="253" name="Google Shape;253;p23"/>
          <p:cNvPicPr preferRelativeResize="0"/>
          <p:nvPr/>
        </p:nvPicPr>
        <p:blipFill rotWithShape="1">
          <a:blip r:embed="rId6">
            <a:alphaModFix/>
          </a:blip>
          <a:srcRect b="-1464" l="40750" r="0" t="0"/>
          <a:stretch/>
        </p:blipFill>
        <p:spPr>
          <a:xfrm>
            <a:off x="7700819" y="2365"/>
            <a:ext cx="1005479" cy="34817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Section Header">
  <p:cSld name="25_Section Header">
    <p:bg>
      <p:bgPr>
        <a:solidFill>
          <a:schemeClr val="lt1"/>
        </a:solidFill>
      </p:bgPr>
    </p:bg>
    <p:spTree>
      <p:nvGrpSpPr>
        <p:cNvPr id="254" name="Shape 254"/>
        <p:cNvGrpSpPr/>
        <p:nvPr/>
      </p:nvGrpSpPr>
      <p:grpSpPr>
        <a:xfrm>
          <a:off x="0" y="0"/>
          <a:ext cx="0" cy="0"/>
          <a:chOff x="0" y="0"/>
          <a:chExt cx="0" cy="0"/>
        </a:xfrm>
      </p:grpSpPr>
      <p:pic>
        <p:nvPicPr>
          <p:cNvPr descr="A group of people walking in a hallway&#10;&#10;AI-generated content may be incorrect." id="255" name="Google Shape;255;p24"/>
          <p:cNvPicPr preferRelativeResize="0"/>
          <p:nvPr/>
        </p:nvPicPr>
        <p:blipFill rotWithShape="1">
          <a:blip r:embed="rId2">
            <a:alphaModFix/>
          </a:blip>
          <a:srcRect b="0" l="36847" r="17499" t="0"/>
          <a:stretch/>
        </p:blipFill>
        <p:spPr>
          <a:xfrm>
            <a:off x="5736367" y="11644"/>
            <a:ext cx="3407632" cy="4976065"/>
          </a:xfrm>
          <a:prstGeom prst="rect">
            <a:avLst/>
          </a:prstGeom>
          <a:noFill/>
          <a:ln>
            <a:noFill/>
          </a:ln>
        </p:spPr>
      </p:pic>
      <p:sp>
        <p:nvSpPr>
          <p:cNvPr id="256" name="Google Shape;256;p24"/>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7" name="Google Shape;257;p24"/>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58" name="Google Shape;258;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59" name="Google Shape;259;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60" name="Google Shape;260;p24"/>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61" name="Google Shape;261;p24"/>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262" name="Google Shape;262;p24"/>
          <p:cNvSpPr/>
          <p:nvPr/>
        </p:nvSpPr>
        <p:spPr>
          <a:xfrm rot="-3369280">
            <a:off x="3833366" y="-54036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green curved object with black background&#10;&#10;AI-generated content may be incorrect." id="263" name="Google Shape;263;p24"/>
          <p:cNvPicPr preferRelativeResize="0"/>
          <p:nvPr/>
        </p:nvPicPr>
        <p:blipFill rotWithShape="1">
          <a:blip r:embed="rId3">
            <a:alphaModFix/>
          </a:blip>
          <a:srcRect b="0" l="0" r="0" t="0"/>
          <a:stretch/>
        </p:blipFill>
        <p:spPr>
          <a:xfrm>
            <a:off x="5416789" y="0"/>
            <a:ext cx="1932277" cy="4987713"/>
          </a:xfrm>
          <a:prstGeom prst="rect">
            <a:avLst/>
          </a:prstGeom>
          <a:noFill/>
          <a:ln>
            <a:noFill/>
          </a:ln>
        </p:spPr>
      </p:pic>
      <p:pic>
        <p:nvPicPr>
          <p:cNvPr descr="A green curved object with black background&#10;&#10;AI-generated content may be incorrect." id="264" name="Google Shape;264;p24"/>
          <p:cNvPicPr preferRelativeResize="0"/>
          <p:nvPr/>
        </p:nvPicPr>
        <p:blipFill rotWithShape="1">
          <a:blip r:embed="rId4">
            <a:alphaModFix amt="66000"/>
          </a:blip>
          <a:srcRect b="0" l="0" r="0" t="0"/>
          <a:stretch/>
        </p:blipFill>
        <p:spPr>
          <a:xfrm>
            <a:off x="5581238" y="-11643"/>
            <a:ext cx="1932277" cy="4999354"/>
          </a:xfrm>
          <a:prstGeom prst="rect">
            <a:avLst/>
          </a:prstGeom>
          <a:noFill/>
          <a:ln>
            <a:noFill/>
          </a:ln>
        </p:spPr>
      </p:pic>
      <p:pic>
        <p:nvPicPr>
          <p:cNvPr descr="A logo of a company&#10;&#10;AI-generated content may be incorrect." id="265" name="Google Shape;265;p24"/>
          <p:cNvPicPr preferRelativeResize="0"/>
          <p:nvPr/>
        </p:nvPicPr>
        <p:blipFill rotWithShape="1">
          <a:blip r:embed="rId5">
            <a:alphaModFix/>
          </a:blip>
          <a:srcRect b="0" l="0" r="0" t="0"/>
          <a:stretch/>
        </p:blipFill>
        <p:spPr>
          <a:xfrm>
            <a:off x="294707" y="267571"/>
            <a:ext cx="984532" cy="1324562"/>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266" name="Shape 266"/>
        <p:cNvGrpSpPr/>
        <p:nvPr/>
      </p:nvGrpSpPr>
      <p:grpSpPr>
        <a:xfrm>
          <a:off x="0" y="0"/>
          <a:ext cx="0" cy="0"/>
          <a:chOff x="0" y="0"/>
          <a:chExt cx="0" cy="0"/>
        </a:xfrm>
      </p:grpSpPr>
      <p:sp>
        <p:nvSpPr>
          <p:cNvPr id="267" name="Google Shape;267;p25"/>
          <p:cNvSpPr txBox="1"/>
          <p:nvPr>
            <p:ph type="ctrTitle"/>
          </p:nvPr>
        </p:nvSpPr>
        <p:spPr>
          <a:xfrm>
            <a:off x="415326" y="1875120"/>
            <a:ext cx="6858000" cy="6231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68" name="Google Shape;268;p25"/>
          <p:cNvSpPr txBox="1"/>
          <p:nvPr>
            <p:ph idx="1" type="subTitle"/>
          </p:nvPr>
        </p:nvSpPr>
        <p:spPr>
          <a:xfrm>
            <a:off x="440265" y="2759699"/>
            <a:ext cx="6858000" cy="4854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69" name="Google Shape;269;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0" name="Google Shape;270;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1" name="Google Shape;271;p25"/>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272" name="Google Shape;272;p25"/>
          <p:cNvPicPr preferRelativeResize="0"/>
          <p:nvPr/>
        </p:nvPicPr>
        <p:blipFill rotWithShape="1">
          <a:blip r:embed="rId2">
            <a:alphaModFix/>
          </a:blip>
          <a:srcRect b="0" l="0" r="0" t="0"/>
          <a:stretch/>
        </p:blipFill>
        <p:spPr>
          <a:xfrm>
            <a:off x="7736936" y="102394"/>
            <a:ext cx="1297585" cy="1620591"/>
          </a:xfrm>
          <a:prstGeom prst="rect">
            <a:avLst/>
          </a:prstGeom>
          <a:noFill/>
          <a:ln>
            <a:noFill/>
          </a:ln>
        </p:spPr>
      </p:pic>
      <p:pic>
        <p:nvPicPr>
          <p:cNvPr descr="A blue and pink graphic with a white circle&#10;&#10;Description automatically generated with medium confidence" id="273" name="Google Shape;273;p25"/>
          <p:cNvPicPr preferRelativeResize="0"/>
          <p:nvPr/>
        </p:nvPicPr>
        <p:blipFill rotWithShape="1">
          <a:blip r:embed="rId3">
            <a:alphaModFix/>
          </a:blip>
          <a:srcRect b="0" l="0" r="0" t="0"/>
          <a:stretch/>
        </p:blipFill>
        <p:spPr>
          <a:xfrm>
            <a:off x="4133850" y="3571875"/>
            <a:ext cx="5010153" cy="157162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274" name="Shape 274"/>
        <p:cNvGrpSpPr/>
        <p:nvPr/>
      </p:nvGrpSpPr>
      <p:grpSpPr>
        <a:xfrm>
          <a:off x="0" y="0"/>
          <a:ext cx="0" cy="0"/>
          <a:chOff x="0" y="0"/>
          <a:chExt cx="0" cy="0"/>
        </a:xfrm>
      </p:grpSpPr>
      <p:pic>
        <p:nvPicPr>
          <p:cNvPr id="275" name="Google Shape;275;p26"/>
          <p:cNvPicPr preferRelativeResize="0"/>
          <p:nvPr/>
        </p:nvPicPr>
        <p:blipFill rotWithShape="1">
          <a:blip r:embed="rId2">
            <a:alphaModFix/>
          </a:blip>
          <a:srcRect b="3984" l="0" r="0" t="0"/>
          <a:stretch/>
        </p:blipFill>
        <p:spPr>
          <a:xfrm>
            <a:off x="0" y="0"/>
            <a:ext cx="9151773" cy="4934338"/>
          </a:xfrm>
          <a:prstGeom prst="rect">
            <a:avLst/>
          </a:prstGeom>
          <a:noFill/>
          <a:ln>
            <a:noFill/>
          </a:ln>
        </p:spPr>
      </p:pic>
      <p:sp>
        <p:nvSpPr>
          <p:cNvPr id="276" name="Google Shape;276;p26"/>
          <p:cNvSpPr txBox="1"/>
          <p:nvPr>
            <p:ph type="ctrTitle"/>
          </p:nvPr>
        </p:nvSpPr>
        <p:spPr>
          <a:xfrm>
            <a:off x="193075" y="3178807"/>
            <a:ext cx="7424700" cy="7764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77" name="Google Shape;277;p26"/>
          <p:cNvSpPr txBox="1"/>
          <p:nvPr>
            <p:ph idx="1" type="subTitle"/>
          </p:nvPr>
        </p:nvSpPr>
        <p:spPr>
          <a:xfrm>
            <a:off x="193075" y="4075928"/>
            <a:ext cx="7424700" cy="4854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78" name="Google Shape;278;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79" name="Google Shape;279;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0" name="Google Shape;280;p26"/>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281" name="Google Shape;281;p26"/>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282" name="Shape 282"/>
        <p:cNvGrpSpPr/>
        <p:nvPr/>
      </p:nvGrpSpPr>
      <p:grpSpPr>
        <a:xfrm>
          <a:off x="0" y="0"/>
          <a:ext cx="0" cy="0"/>
          <a:chOff x="0" y="0"/>
          <a:chExt cx="0" cy="0"/>
        </a:xfrm>
      </p:grpSpPr>
      <p:sp>
        <p:nvSpPr>
          <p:cNvPr id="283" name="Google Shape;283;p2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4" name="Google Shape;284;p2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85" name="Google Shape;285;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6" name="Google Shape;286;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87" name="Google Shape;287;p27"/>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88" name="Google Shape;288;p27"/>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
        <p:nvSpPr>
          <p:cNvPr id="289" name="Google Shape;289;p27"/>
          <p:cNvSpPr/>
          <p:nvPr/>
        </p:nvSpPr>
        <p:spPr>
          <a:xfrm flipH="1" rot="10800000">
            <a:off x="0" y="10359"/>
            <a:ext cx="860700" cy="3035400"/>
          </a:xfrm>
          <a:prstGeom prst="rtTriangle">
            <a:avLst/>
          </a:prstGeom>
          <a:gradFill>
            <a:gsLst>
              <a:gs pos="0">
                <a:srgbClr val="ACDBE0">
                  <a:alpha val="0"/>
                </a:srgbClr>
              </a:gs>
              <a:gs pos="49000">
                <a:srgbClr val="ACDBE0"/>
              </a:gs>
              <a:gs pos="96000">
                <a:srgbClr val="EFF8F8"/>
              </a:gs>
              <a:gs pos="97000">
                <a:srgbClr val="E8F6F7"/>
              </a:gs>
              <a:gs pos="100000">
                <a:srgbClr val="E8F6F7"/>
              </a:gs>
            </a:gsLst>
            <a:lin ang="162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90" name="Shape 290"/>
        <p:cNvGrpSpPr/>
        <p:nvPr/>
      </p:nvGrpSpPr>
      <p:grpSpPr>
        <a:xfrm>
          <a:off x="0" y="0"/>
          <a:ext cx="0" cy="0"/>
          <a:chOff x="0" y="0"/>
          <a:chExt cx="0" cy="0"/>
        </a:xfrm>
      </p:grpSpPr>
      <p:pic>
        <p:nvPicPr>
          <p:cNvPr descr="A blue and pink graphic with a white circle&#10;&#10;Description automatically generated with medium confidence" id="291" name="Google Shape;291;p28"/>
          <p:cNvPicPr preferRelativeResize="0"/>
          <p:nvPr/>
        </p:nvPicPr>
        <p:blipFill rotWithShape="1">
          <a:blip r:embed="rId2">
            <a:alphaModFix/>
          </a:blip>
          <a:srcRect b="0" l="7806" r="0" t="0"/>
          <a:stretch/>
        </p:blipFill>
        <p:spPr>
          <a:xfrm flipH="1">
            <a:off x="2" y="4188759"/>
            <a:ext cx="2701873" cy="919582"/>
          </a:xfrm>
          <a:prstGeom prst="rect">
            <a:avLst/>
          </a:prstGeom>
          <a:noFill/>
          <a:ln>
            <a:noFill/>
          </a:ln>
        </p:spPr>
      </p:pic>
      <p:sp>
        <p:nvSpPr>
          <p:cNvPr id="292" name="Google Shape;292;p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93" name="Google Shape;293;p2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4" name="Google Shape;294;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5" name="Google Shape;295;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96" name="Google Shape;296;p28"/>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297" name="Google Shape;297;p28"/>
          <p:cNvPicPr preferRelativeResize="0"/>
          <p:nvPr/>
        </p:nvPicPr>
        <p:blipFill rotWithShape="1">
          <a:blip r:embed="rId3">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8" name="Shape 298"/>
        <p:cNvGrpSpPr/>
        <p:nvPr/>
      </p:nvGrpSpPr>
      <p:grpSpPr>
        <a:xfrm>
          <a:off x="0" y="0"/>
          <a:ext cx="0" cy="0"/>
          <a:chOff x="0" y="0"/>
          <a:chExt cx="0" cy="0"/>
        </a:xfrm>
      </p:grpSpPr>
      <p:sp>
        <p:nvSpPr>
          <p:cNvPr id="299" name="Google Shape;299;p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0" name="Google Shape;300;p2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1" name="Google Shape;301;p2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02" name="Google Shape;302;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3" name="Google Shape;303;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4" name="Google Shape;304;p29"/>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05" name="Google Shape;305;p29"/>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06" name="Shape 306"/>
        <p:cNvGrpSpPr/>
        <p:nvPr/>
      </p:nvGrpSpPr>
      <p:grpSpPr>
        <a:xfrm>
          <a:off x="0" y="0"/>
          <a:ext cx="0" cy="0"/>
          <a:chOff x="0" y="0"/>
          <a:chExt cx="0" cy="0"/>
        </a:xfrm>
      </p:grpSpPr>
      <p:sp>
        <p:nvSpPr>
          <p:cNvPr id="307" name="Google Shape;307;p3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08" name="Google Shape;308;p30"/>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09" name="Google Shape;309;p30"/>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0" name="Google Shape;310;p3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311" name="Google Shape;311;p30"/>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12" name="Google Shape;312;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3" name="Google Shape;313;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4" name="Google Shape;314;p30"/>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15" name="Google Shape;315;p30"/>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 name="Shape 26"/>
        <p:cNvGrpSpPr/>
        <p:nvPr/>
      </p:nvGrpSpPr>
      <p:grpSpPr>
        <a:xfrm>
          <a:off x="0" y="0"/>
          <a:ext cx="0" cy="0"/>
          <a:chOff x="0" y="0"/>
          <a:chExt cx="0" cy="0"/>
        </a:xfrm>
      </p:grpSpPr>
      <p:sp>
        <p:nvSpPr>
          <p:cNvPr id="27" name="Google Shape;27;p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8" name="Google Shape;28;p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9" name="Google Shape;29;p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b="1"/>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0" name="Google Shape;30;p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 name="Google Shape;31;p4"/>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2" name="Google Shape;32;p4"/>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6" name="Shape 316"/>
        <p:cNvGrpSpPr/>
        <p:nvPr/>
      </p:nvGrpSpPr>
      <p:grpSpPr>
        <a:xfrm>
          <a:off x="0" y="0"/>
          <a:ext cx="0" cy="0"/>
          <a:chOff x="0" y="0"/>
          <a:chExt cx="0" cy="0"/>
        </a:xfrm>
      </p:grpSpPr>
      <p:sp>
        <p:nvSpPr>
          <p:cNvPr id="317" name="Google Shape;317;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18" name="Google Shape;318;p3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19" name="Google Shape;319;p3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0" name="Google Shape;320;p31"/>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21" name="Google Shape;321;p31"/>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22" name="Shape 322"/>
        <p:cNvGrpSpPr/>
        <p:nvPr/>
      </p:nvGrpSpPr>
      <p:grpSpPr>
        <a:xfrm>
          <a:off x="0" y="0"/>
          <a:ext cx="0" cy="0"/>
          <a:chOff x="0" y="0"/>
          <a:chExt cx="0" cy="0"/>
        </a:xfrm>
      </p:grpSpPr>
      <p:sp>
        <p:nvSpPr>
          <p:cNvPr id="323" name="Google Shape;323;p32"/>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24" name="Google Shape;324;p3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325" name="Google Shape;325;p32"/>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26" name="Google Shape;326;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7" name="Google Shape;327;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28" name="Google Shape;328;p32"/>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29" name="Google Shape;329;p32"/>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30" name="Shape 330"/>
        <p:cNvGrpSpPr/>
        <p:nvPr/>
      </p:nvGrpSpPr>
      <p:grpSpPr>
        <a:xfrm>
          <a:off x="0" y="0"/>
          <a:ext cx="0" cy="0"/>
          <a:chOff x="0" y="0"/>
          <a:chExt cx="0" cy="0"/>
        </a:xfrm>
      </p:grpSpPr>
      <p:sp>
        <p:nvSpPr>
          <p:cNvPr id="331" name="Google Shape;331;p3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32" name="Google Shape;332;p3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3" name="Google Shape;333;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4" name="Google Shape;334;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35" name="Google Shape;335;p33"/>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36" name="Google Shape;336;p33"/>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37" name="Shape 337"/>
        <p:cNvGrpSpPr/>
        <p:nvPr/>
      </p:nvGrpSpPr>
      <p:grpSpPr>
        <a:xfrm>
          <a:off x="0" y="0"/>
          <a:ext cx="0" cy="0"/>
          <a:chOff x="0" y="0"/>
          <a:chExt cx="0" cy="0"/>
        </a:xfrm>
      </p:grpSpPr>
      <p:sp>
        <p:nvSpPr>
          <p:cNvPr id="338" name="Google Shape;338;p34"/>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39" name="Google Shape;339;p34"/>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40" name="Google Shape;340;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1" name="Google Shape;341;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42" name="Google Shape;342;p34"/>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343" name="Google Shape;343;p34"/>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4" name="Shape 344"/>
        <p:cNvGrpSpPr/>
        <p:nvPr/>
      </p:nvGrpSpPr>
      <p:grpSpPr>
        <a:xfrm>
          <a:off x="0" y="0"/>
          <a:ext cx="0" cy="0"/>
          <a:chOff x="0" y="0"/>
          <a:chExt cx="0" cy="0"/>
        </a:xfrm>
      </p:grpSpPr>
      <p:sp>
        <p:nvSpPr>
          <p:cNvPr id="345" name="Google Shape;345;p35"/>
          <p:cNvSpPr txBox="1"/>
          <p:nvPr>
            <p:ph type="ctrTitle"/>
          </p:nvPr>
        </p:nvSpPr>
        <p:spPr>
          <a:xfrm>
            <a:off x="311708" y="744575"/>
            <a:ext cx="8520600" cy="2052600"/>
          </a:xfrm>
          <a:prstGeom prst="rect">
            <a:avLst/>
          </a:prstGeom>
        </p:spPr>
        <p:txBody>
          <a:bodyPr anchorCtr="0" anchor="b" bIns="34275" lIns="68575" spcFirstLastPara="1" rIns="68575" wrap="square" tIns="3427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46" name="Google Shape;346;p35"/>
          <p:cNvSpPr txBox="1"/>
          <p:nvPr>
            <p:ph idx="1" type="subTitle"/>
          </p:nvPr>
        </p:nvSpPr>
        <p:spPr>
          <a:xfrm>
            <a:off x="311700" y="2834125"/>
            <a:ext cx="8520600" cy="792600"/>
          </a:xfrm>
          <a:prstGeom prst="rect">
            <a:avLst/>
          </a:prstGeom>
        </p:spPr>
        <p:txBody>
          <a:bodyPr anchorCtr="0" anchor="t" bIns="34275" lIns="68575" spcFirstLastPara="1" rIns="68575" wrap="square" tIns="34275">
            <a:normAutofit/>
          </a:bodyPr>
          <a:lstStyle>
            <a:lvl1pPr lvl="0" algn="ctr">
              <a:lnSpc>
                <a:spcPct val="100000"/>
              </a:lnSpc>
              <a:spcBef>
                <a:spcPts val="800"/>
              </a:spcBef>
              <a:spcAft>
                <a:spcPts val="0"/>
              </a:spcAft>
              <a:buSzPts val="2800"/>
              <a:buNone/>
              <a:defRPr sz="2800"/>
            </a:lvl1pPr>
            <a:lvl2pPr lvl="1" algn="ctr">
              <a:lnSpc>
                <a:spcPct val="100000"/>
              </a:lnSpc>
              <a:spcBef>
                <a:spcPts val="400"/>
              </a:spcBef>
              <a:spcAft>
                <a:spcPts val="0"/>
              </a:spcAft>
              <a:buSzPts val="2800"/>
              <a:buNone/>
              <a:defRPr sz="2800"/>
            </a:lvl2pPr>
            <a:lvl3pPr lvl="2" algn="ctr">
              <a:lnSpc>
                <a:spcPct val="100000"/>
              </a:lnSpc>
              <a:spcBef>
                <a:spcPts val="400"/>
              </a:spcBef>
              <a:spcAft>
                <a:spcPts val="0"/>
              </a:spcAft>
              <a:buSzPts val="2800"/>
              <a:buNone/>
              <a:defRPr sz="2800"/>
            </a:lvl3pPr>
            <a:lvl4pPr lvl="3" algn="ctr">
              <a:lnSpc>
                <a:spcPct val="100000"/>
              </a:lnSpc>
              <a:spcBef>
                <a:spcPts val="400"/>
              </a:spcBef>
              <a:spcAft>
                <a:spcPts val="0"/>
              </a:spcAft>
              <a:buSzPts val="2800"/>
              <a:buNone/>
              <a:defRPr sz="2800"/>
            </a:lvl4pPr>
            <a:lvl5pPr lvl="4" algn="ctr">
              <a:lnSpc>
                <a:spcPct val="100000"/>
              </a:lnSpc>
              <a:spcBef>
                <a:spcPts val="40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p:txBody>
      </p:sp>
      <p:sp>
        <p:nvSpPr>
          <p:cNvPr id="347" name="Google Shape;347;p35"/>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8" name="Shape 348"/>
        <p:cNvGrpSpPr/>
        <p:nvPr/>
      </p:nvGrpSpPr>
      <p:grpSpPr>
        <a:xfrm>
          <a:off x="0" y="0"/>
          <a:ext cx="0" cy="0"/>
          <a:chOff x="0" y="0"/>
          <a:chExt cx="0" cy="0"/>
        </a:xfrm>
      </p:grpSpPr>
      <p:sp>
        <p:nvSpPr>
          <p:cNvPr id="349" name="Google Shape;349;p36"/>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0" name="Google Shape;350;p36"/>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a:spcBef>
                <a:spcPts val="800"/>
              </a:spcBef>
              <a:spcAft>
                <a:spcPts val="0"/>
              </a:spcAft>
              <a:buSzPts val="2100"/>
              <a:buChar char="•"/>
              <a:defRPr/>
            </a:lvl1pPr>
            <a:lvl2pPr indent="-342900" lvl="1" marL="914400">
              <a:spcBef>
                <a:spcPts val="400"/>
              </a:spcBef>
              <a:spcAft>
                <a:spcPts val="0"/>
              </a:spcAft>
              <a:buSzPts val="1800"/>
              <a:buChar char="•"/>
              <a:defRPr/>
            </a:lvl2pPr>
            <a:lvl3pPr indent="-323850" lvl="2" marL="1371600">
              <a:spcBef>
                <a:spcPts val="400"/>
              </a:spcBef>
              <a:spcAft>
                <a:spcPts val="0"/>
              </a:spcAft>
              <a:buSzPts val="1500"/>
              <a:buChar char="•"/>
              <a:defRPr/>
            </a:lvl3pPr>
            <a:lvl4pPr indent="-317500" lvl="3" marL="1828800">
              <a:spcBef>
                <a:spcPts val="400"/>
              </a:spcBef>
              <a:spcAft>
                <a:spcPts val="0"/>
              </a:spcAft>
              <a:buSzPts val="1400"/>
              <a:buChar char="•"/>
              <a:defRPr/>
            </a:lvl4pPr>
            <a:lvl5pPr indent="-317500" lvl="4" marL="2286000">
              <a:spcBef>
                <a:spcPts val="400"/>
              </a:spcBef>
              <a:spcAft>
                <a:spcPts val="0"/>
              </a:spcAft>
              <a:buSzPts val="1400"/>
              <a:buChar char="•"/>
              <a:defRPr/>
            </a:lvl5pPr>
            <a:lvl6pPr indent="-317500" lvl="5" marL="2743200">
              <a:spcBef>
                <a:spcPts val="400"/>
              </a:spcBef>
              <a:spcAft>
                <a:spcPts val="0"/>
              </a:spcAft>
              <a:buSzPts val="1400"/>
              <a:buChar char="•"/>
              <a:defRPr/>
            </a:lvl6pPr>
            <a:lvl7pPr indent="-317500" lvl="6" marL="3200400">
              <a:spcBef>
                <a:spcPts val="400"/>
              </a:spcBef>
              <a:spcAft>
                <a:spcPts val="0"/>
              </a:spcAft>
              <a:buSzPts val="1400"/>
              <a:buChar char="•"/>
              <a:defRPr/>
            </a:lvl7pPr>
            <a:lvl8pPr indent="-317500" lvl="7" marL="3657600">
              <a:spcBef>
                <a:spcPts val="400"/>
              </a:spcBef>
              <a:spcAft>
                <a:spcPts val="0"/>
              </a:spcAft>
              <a:buSzPts val="1400"/>
              <a:buChar char="•"/>
              <a:defRPr/>
            </a:lvl8pPr>
            <a:lvl9pPr indent="-317500" lvl="8" marL="4114800">
              <a:spcBef>
                <a:spcPts val="400"/>
              </a:spcBef>
              <a:spcAft>
                <a:spcPts val="0"/>
              </a:spcAft>
              <a:buSzPts val="1400"/>
              <a:buChar char="•"/>
              <a:defRPr/>
            </a:lvl9pPr>
          </a:lstStyle>
          <a:p/>
        </p:txBody>
      </p:sp>
      <p:sp>
        <p:nvSpPr>
          <p:cNvPr id="351" name="Google Shape;351;p36"/>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3" name="Shape 33"/>
        <p:cNvGrpSpPr/>
        <p:nvPr/>
      </p:nvGrpSpPr>
      <p:grpSpPr>
        <a:xfrm>
          <a:off x="0" y="0"/>
          <a:ext cx="0" cy="0"/>
          <a:chOff x="0" y="0"/>
          <a:chExt cx="0" cy="0"/>
        </a:xfrm>
      </p:grpSpPr>
      <p:sp>
        <p:nvSpPr>
          <p:cNvPr id="34" name="Google Shape;34;p5"/>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Play"/>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35" name="Google Shape;35;p5"/>
          <p:cNvSpPr/>
          <p:nvPr>
            <p:ph idx="2" type="pic"/>
          </p:nvPr>
        </p:nvSpPr>
        <p:spPr>
          <a:xfrm>
            <a:off x="3887391" y="740569"/>
            <a:ext cx="4629300" cy="3655200"/>
          </a:xfrm>
          <a:prstGeom prst="rect">
            <a:avLst/>
          </a:prstGeom>
          <a:noFill/>
          <a:ln>
            <a:noFill/>
          </a:ln>
        </p:spPr>
      </p:sp>
      <p:sp>
        <p:nvSpPr>
          <p:cNvPr id="36" name="Google Shape;36;p5"/>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37" name="Google Shape;37;p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8" name="Google Shape;38;p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39" name="Google Shape;39;p5"/>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pic>
        <p:nvPicPr>
          <p:cNvPr id="40" name="Google Shape;40;p5"/>
          <p:cNvPicPr preferRelativeResize="0"/>
          <p:nvPr/>
        </p:nvPicPr>
        <p:blipFill rotWithShape="1">
          <a:blip r:embed="rId2">
            <a:alphaModFix/>
          </a:blip>
          <a:srcRect b="0" l="0" r="0" t="0"/>
          <a:stretch/>
        </p:blipFill>
        <p:spPr>
          <a:xfrm>
            <a:off x="8569171" y="273844"/>
            <a:ext cx="334383" cy="1644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1" name="Shape 41"/>
        <p:cNvGrpSpPr/>
        <p:nvPr/>
      </p:nvGrpSpPr>
      <p:grpSpPr>
        <a:xfrm>
          <a:off x="0" y="0"/>
          <a:ext cx="0" cy="0"/>
          <a:chOff x="0" y="0"/>
          <a:chExt cx="0" cy="0"/>
        </a:xfrm>
      </p:grpSpPr>
      <p:sp>
        <p:nvSpPr>
          <p:cNvPr id="42" name="Google Shape;42;p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3" name="Google Shape;43;p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44" name="Google Shape;44;p6"/>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45" name="Google Shape;45;p6"/>
          <p:cNvPicPr preferRelativeResize="0"/>
          <p:nvPr/>
        </p:nvPicPr>
        <p:blipFill rotWithShape="1">
          <a:blip r:embed="rId2">
            <a:alphaModFix/>
          </a:blip>
          <a:srcRect b="0" l="0" r="0" t="0"/>
          <a:stretch/>
        </p:blipFill>
        <p:spPr>
          <a:xfrm>
            <a:off x="218536" y="123815"/>
            <a:ext cx="1297585" cy="1620591"/>
          </a:xfrm>
          <a:prstGeom prst="rect">
            <a:avLst/>
          </a:prstGeom>
          <a:noFill/>
          <a:ln>
            <a:noFill/>
          </a:ln>
        </p:spPr>
      </p:pic>
      <p:pic>
        <p:nvPicPr>
          <p:cNvPr descr="A person looking at something&#10;&#10;Description automatically generated" id="46" name="Google Shape;46;p6"/>
          <p:cNvPicPr preferRelativeResize="0"/>
          <p:nvPr/>
        </p:nvPicPr>
        <p:blipFill rotWithShape="1">
          <a:blip r:embed="rId3">
            <a:alphaModFix/>
          </a:blip>
          <a:srcRect b="0" l="0" r="0" t="0"/>
          <a:stretch/>
        </p:blipFill>
        <p:spPr>
          <a:xfrm>
            <a:off x="5086350" y="0"/>
            <a:ext cx="4057650" cy="4986512"/>
          </a:xfrm>
          <a:prstGeom prst="rect">
            <a:avLst/>
          </a:prstGeom>
          <a:noFill/>
          <a:ln>
            <a:noFill/>
          </a:ln>
        </p:spPr>
      </p:pic>
      <p:sp>
        <p:nvSpPr>
          <p:cNvPr id="47" name="Google Shape;47;p6"/>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48" name="Google Shape;48;p6"/>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p:cSld name="9_Section Header">
    <p:spTree>
      <p:nvGrpSpPr>
        <p:cNvPr id="49" name="Shape 49"/>
        <p:cNvGrpSpPr/>
        <p:nvPr/>
      </p:nvGrpSpPr>
      <p:grpSpPr>
        <a:xfrm>
          <a:off x="0" y="0"/>
          <a:ext cx="0" cy="0"/>
          <a:chOff x="0" y="0"/>
          <a:chExt cx="0" cy="0"/>
        </a:xfrm>
      </p:grpSpPr>
      <p:pic>
        <p:nvPicPr>
          <p:cNvPr descr="A person with blue eyes&#10;&#10;AI-generated content may be incorrect." id="50" name="Google Shape;50;p7"/>
          <p:cNvPicPr preferRelativeResize="0"/>
          <p:nvPr/>
        </p:nvPicPr>
        <p:blipFill rotWithShape="1">
          <a:blip r:embed="rId2">
            <a:alphaModFix/>
          </a:blip>
          <a:srcRect b="0" l="23170" r="32213" t="37"/>
          <a:stretch/>
        </p:blipFill>
        <p:spPr>
          <a:xfrm>
            <a:off x="6030146" y="0"/>
            <a:ext cx="3113854" cy="4988857"/>
          </a:xfrm>
          <a:prstGeom prst="rect">
            <a:avLst/>
          </a:prstGeom>
          <a:noFill/>
          <a:ln>
            <a:noFill/>
          </a:ln>
        </p:spPr>
      </p:pic>
      <p:sp>
        <p:nvSpPr>
          <p:cNvPr id="51" name="Google Shape;51;p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2" name="Google Shape;52;p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53" name="Google Shape;53;p7"/>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54" name="Google Shape;54;p7"/>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55" name="Google Shape;55;p7"/>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56" name="Google Shape;56;p7"/>
          <p:cNvSpPr/>
          <p:nvPr/>
        </p:nvSpPr>
        <p:spPr>
          <a:xfrm rot="-3369280">
            <a:off x="3792638" y="-538881"/>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blue water stream in black background&#10;&#10;AI-generated content may be incorrect." id="57" name="Google Shape;57;p7"/>
          <p:cNvPicPr preferRelativeResize="0"/>
          <p:nvPr/>
        </p:nvPicPr>
        <p:blipFill rotWithShape="1">
          <a:blip r:embed="rId4">
            <a:alphaModFix amt="55000"/>
          </a:blip>
          <a:srcRect b="0" l="0" r="0" t="0"/>
          <a:stretch/>
        </p:blipFill>
        <p:spPr>
          <a:xfrm>
            <a:off x="5550292" y="-2942"/>
            <a:ext cx="1970224" cy="4988858"/>
          </a:xfrm>
          <a:prstGeom prst="rect">
            <a:avLst/>
          </a:prstGeom>
          <a:noFill/>
          <a:ln>
            <a:noFill/>
          </a:ln>
        </p:spPr>
      </p:pic>
      <p:pic>
        <p:nvPicPr>
          <p:cNvPr descr="A blue water stream in black background&#10;&#10;AI-generated content may be incorrect." id="58" name="Google Shape;58;p7"/>
          <p:cNvPicPr preferRelativeResize="0"/>
          <p:nvPr/>
        </p:nvPicPr>
        <p:blipFill rotWithShape="1">
          <a:blip r:embed="rId5">
            <a:alphaModFix/>
          </a:blip>
          <a:srcRect b="0" l="0" r="0" t="0"/>
          <a:stretch/>
        </p:blipFill>
        <p:spPr>
          <a:xfrm>
            <a:off x="5439527" y="-10085"/>
            <a:ext cx="1898080" cy="4998940"/>
          </a:xfrm>
          <a:prstGeom prst="rect">
            <a:avLst/>
          </a:prstGeom>
          <a:noFill/>
          <a:ln>
            <a:noFill/>
          </a:ln>
        </p:spPr>
      </p:pic>
      <p:sp>
        <p:nvSpPr>
          <p:cNvPr id="59" name="Google Shape;59;p7"/>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0" name="Google Shape;60;p7"/>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Section Header">
  <p:cSld name="14_Section Header">
    <p:spTree>
      <p:nvGrpSpPr>
        <p:cNvPr id="61" name="Shape 61"/>
        <p:cNvGrpSpPr/>
        <p:nvPr/>
      </p:nvGrpSpPr>
      <p:grpSpPr>
        <a:xfrm>
          <a:off x="0" y="0"/>
          <a:ext cx="0" cy="0"/>
          <a:chOff x="0" y="0"/>
          <a:chExt cx="0" cy="0"/>
        </a:xfrm>
      </p:grpSpPr>
      <p:pic>
        <p:nvPicPr>
          <p:cNvPr descr="A close-up of a device&#10;&#10;AI-generated content may be incorrect." id="62" name="Google Shape;62;p8"/>
          <p:cNvPicPr preferRelativeResize="0"/>
          <p:nvPr/>
        </p:nvPicPr>
        <p:blipFill rotWithShape="1">
          <a:blip r:embed="rId2">
            <a:alphaModFix/>
          </a:blip>
          <a:srcRect b="0" l="39272" r="18576" t="0"/>
          <a:stretch/>
        </p:blipFill>
        <p:spPr>
          <a:xfrm>
            <a:off x="5993607" y="6242"/>
            <a:ext cx="3150395" cy="4982614"/>
          </a:xfrm>
          <a:prstGeom prst="rect">
            <a:avLst/>
          </a:prstGeom>
          <a:noFill/>
          <a:ln>
            <a:noFill/>
          </a:ln>
        </p:spPr>
      </p:pic>
      <p:sp>
        <p:nvSpPr>
          <p:cNvPr id="63" name="Google Shape;63;p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4" name="Google Shape;64;p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 name="Google Shape;65;p8"/>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66" name="Google Shape;66;p8"/>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67" name="Google Shape;67;p8"/>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68" name="Google Shape;68;p8"/>
          <p:cNvSpPr/>
          <p:nvPr/>
        </p:nvSpPr>
        <p:spPr>
          <a:xfrm rot="-3369280">
            <a:off x="3792638" y="-531737"/>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blue water stream in black background&#10;&#10;AI-generated content may be incorrect." id="69" name="Google Shape;69;p8"/>
          <p:cNvPicPr preferRelativeResize="0"/>
          <p:nvPr/>
        </p:nvPicPr>
        <p:blipFill rotWithShape="1">
          <a:blip r:embed="rId4">
            <a:alphaModFix amt="55000"/>
          </a:blip>
          <a:srcRect b="0" l="0" r="0" t="0"/>
          <a:stretch/>
        </p:blipFill>
        <p:spPr>
          <a:xfrm>
            <a:off x="5550292" y="6242"/>
            <a:ext cx="1966596" cy="4979675"/>
          </a:xfrm>
          <a:prstGeom prst="rect">
            <a:avLst/>
          </a:prstGeom>
          <a:noFill/>
          <a:ln>
            <a:noFill/>
          </a:ln>
        </p:spPr>
      </p:pic>
      <p:pic>
        <p:nvPicPr>
          <p:cNvPr descr="A blue water stream in black background&#10;&#10;AI-generated content may be incorrect." id="70" name="Google Shape;70;p8"/>
          <p:cNvPicPr preferRelativeResize="0"/>
          <p:nvPr/>
        </p:nvPicPr>
        <p:blipFill rotWithShape="1">
          <a:blip r:embed="rId5">
            <a:alphaModFix/>
          </a:blip>
          <a:srcRect b="0" l="0" r="0" t="0"/>
          <a:stretch/>
        </p:blipFill>
        <p:spPr>
          <a:xfrm>
            <a:off x="5439527" y="6242"/>
            <a:ext cx="1891880" cy="4982619"/>
          </a:xfrm>
          <a:prstGeom prst="rect">
            <a:avLst/>
          </a:prstGeom>
          <a:noFill/>
          <a:ln>
            <a:noFill/>
          </a:ln>
        </p:spPr>
      </p:pic>
      <p:sp>
        <p:nvSpPr>
          <p:cNvPr id="71" name="Google Shape;71;p8"/>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2" name="Google Shape;72;p8"/>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Section Header">
  <p:cSld name="16_Section Header">
    <p:spTree>
      <p:nvGrpSpPr>
        <p:cNvPr id="73" name="Shape 73"/>
        <p:cNvGrpSpPr/>
        <p:nvPr/>
      </p:nvGrpSpPr>
      <p:grpSpPr>
        <a:xfrm>
          <a:off x="0" y="0"/>
          <a:ext cx="0" cy="0"/>
          <a:chOff x="0" y="0"/>
          <a:chExt cx="0" cy="0"/>
        </a:xfrm>
      </p:grpSpPr>
      <p:pic>
        <p:nvPicPr>
          <p:cNvPr descr="A person standing in front of a group of people&#10;&#10;AI-generated content may be incorrect." id="74" name="Google Shape;74;p9"/>
          <p:cNvPicPr preferRelativeResize="0"/>
          <p:nvPr/>
        </p:nvPicPr>
        <p:blipFill rotWithShape="1">
          <a:blip r:embed="rId2">
            <a:alphaModFix/>
          </a:blip>
          <a:srcRect b="0" l="41868" r="14533" t="0"/>
          <a:stretch/>
        </p:blipFill>
        <p:spPr>
          <a:xfrm>
            <a:off x="5893660" y="7146"/>
            <a:ext cx="3249723" cy="4975985"/>
          </a:xfrm>
          <a:prstGeom prst="rect">
            <a:avLst/>
          </a:prstGeom>
          <a:noFill/>
          <a:ln>
            <a:noFill/>
          </a:ln>
        </p:spPr>
      </p:pic>
      <p:sp>
        <p:nvSpPr>
          <p:cNvPr id="75" name="Google Shape;75;p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6" name="Google Shape;76;p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7" name="Google Shape;77;p9"/>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78" name="Google Shape;78;p9"/>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79" name="Google Shape;79;p9"/>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80" name="Google Shape;80;p9"/>
          <p:cNvSpPr/>
          <p:nvPr/>
        </p:nvSpPr>
        <p:spPr>
          <a:xfrm rot="-3369280">
            <a:off x="3792638" y="-56031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blue water stream in black background&#10;&#10;AI-generated content may be incorrect." id="81" name="Google Shape;81;p9"/>
          <p:cNvPicPr preferRelativeResize="0"/>
          <p:nvPr/>
        </p:nvPicPr>
        <p:blipFill rotWithShape="1">
          <a:blip r:embed="rId4">
            <a:alphaModFix amt="55000"/>
          </a:blip>
          <a:srcRect b="0" l="0" r="0" t="0"/>
          <a:stretch/>
        </p:blipFill>
        <p:spPr>
          <a:xfrm>
            <a:off x="5550291" y="-10085"/>
            <a:ext cx="1974205" cy="4998940"/>
          </a:xfrm>
          <a:prstGeom prst="rect">
            <a:avLst/>
          </a:prstGeom>
          <a:noFill/>
          <a:ln>
            <a:noFill/>
          </a:ln>
        </p:spPr>
      </p:pic>
      <p:pic>
        <p:nvPicPr>
          <p:cNvPr descr="A blue water stream in black background&#10;&#10;AI-generated content may be incorrect." id="82" name="Google Shape;82;p9"/>
          <p:cNvPicPr preferRelativeResize="0"/>
          <p:nvPr/>
        </p:nvPicPr>
        <p:blipFill rotWithShape="1">
          <a:blip r:embed="rId4">
            <a:alphaModFix/>
          </a:blip>
          <a:srcRect b="0" l="0" r="0" t="0"/>
          <a:stretch/>
        </p:blipFill>
        <p:spPr>
          <a:xfrm>
            <a:off x="5439527" y="-10085"/>
            <a:ext cx="1898080" cy="4998940"/>
          </a:xfrm>
          <a:prstGeom prst="rect">
            <a:avLst/>
          </a:prstGeom>
          <a:noFill/>
          <a:ln>
            <a:noFill/>
          </a:ln>
        </p:spPr>
      </p:pic>
      <p:sp>
        <p:nvSpPr>
          <p:cNvPr id="83" name="Google Shape;83;p9"/>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4" name="Google Shape;84;p9"/>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Section Header">
  <p:cSld name="19_Section Header">
    <p:spTree>
      <p:nvGrpSpPr>
        <p:cNvPr id="85" name="Shape 85"/>
        <p:cNvGrpSpPr/>
        <p:nvPr/>
      </p:nvGrpSpPr>
      <p:grpSpPr>
        <a:xfrm>
          <a:off x="0" y="0"/>
          <a:ext cx="0" cy="0"/>
          <a:chOff x="0" y="0"/>
          <a:chExt cx="0" cy="0"/>
        </a:xfrm>
      </p:grpSpPr>
      <p:pic>
        <p:nvPicPr>
          <p:cNvPr descr="A person holding a device to her mouth&#10;&#10;AI-generated content may be incorrect." id="86" name="Google Shape;86;p10"/>
          <p:cNvPicPr preferRelativeResize="0"/>
          <p:nvPr/>
        </p:nvPicPr>
        <p:blipFill rotWithShape="1">
          <a:blip r:embed="rId2">
            <a:alphaModFix/>
          </a:blip>
          <a:srcRect b="0" l="15697" r="38001" t="0"/>
          <a:stretch/>
        </p:blipFill>
        <p:spPr>
          <a:xfrm>
            <a:off x="6221789" y="10086"/>
            <a:ext cx="2941988" cy="4978771"/>
          </a:xfrm>
          <a:prstGeom prst="rect">
            <a:avLst/>
          </a:prstGeom>
          <a:noFill/>
          <a:ln>
            <a:noFill/>
          </a:ln>
        </p:spPr>
      </p:pic>
      <p:sp>
        <p:nvSpPr>
          <p:cNvPr id="87" name="Google Shape;87;p1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9" name="Google Shape;89;p10"/>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1599A5"/>
                </a:solidFill>
                <a:latin typeface="Arial"/>
                <a:ea typeface="Arial"/>
                <a:cs typeface="Arial"/>
                <a:sym typeface="Arial"/>
              </a:defRPr>
            </a:lvl1pPr>
            <a:lvl2pPr indent="0" lvl="1" marL="0" algn="r">
              <a:spcBef>
                <a:spcPts val="0"/>
              </a:spcBef>
              <a:buNone/>
              <a:defRPr sz="900">
                <a:solidFill>
                  <a:srgbClr val="1599A5"/>
                </a:solidFill>
                <a:latin typeface="Arial"/>
                <a:ea typeface="Arial"/>
                <a:cs typeface="Arial"/>
                <a:sym typeface="Arial"/>
              </a:defRPr>
            </a:lvl2pPr>
            <a:lvl3pPr indent="0" lvl="2" marL="0" algn="r">
              <a:spcBef>
                <a:spcPts val="0"/>
              </a:spcBef>
              <a:buNone/>
              <a:defRPr sz="900">
                <a:solidFill>
                  <a:srgbClr val="1599A5"/>
                </a:solidFill>
                <a:latin typeface="Arial"/>
                <a:ea typeface="Arial"/>
                <a:cs typeface="Arial"/>
                <a:sym typeface="Arial"/>
              </a:defRPr>
            </a:lvl3pPr>
            <a:lvl4pPr indent="0" lvl="3" marL="0" algn="r">
              <a:spcBef>
                <a:spcPts val="0"/>
              </a:spcBef>
              <a:buNone/>
              <a:defRPr sz="900">
                <a:solidFill>
                  <a:srgbClr val="1599A5"/>
                </a:solidFill>
                <a:latin typeface="Arial"/>
                <a:ea typeface="Arial"/>
                <a:cs typeface="Arial"/>
                <a:sym typeface="Arial"/>
              </a:defRPr>
            </a:lvl4pPr>
            <a:lvl5pPr indent="0" lvl="4" marL="0" algn="r">
              <a:spcBef>
                <a:spcPts val="0"/>
              </a:spcBef>
              <a:buNone/>
              <a:defRPr sz="900">
                <a:solidFill>
                  <a:srgbClr val="1599A5"/>
                </a:solidFill>
                <a:latin typeface="Arial"/>
                <a:ea typeface="Arial"/>
                <a:cs typeface="Arial"/>
                <a:sym typeface="Arial"/>
              </a:defRPr>
            </a:lvl5pPr>
            <a:lvl6pPr indent="0" lvl="5" marL="0" algn="r">
              <a:spcBef>
                <a:spcPts val="0"/>
              </a:spcBef>
              <a:buNone/>
              <a:defRPr sz="900">
                <a:solidFill>
                  <a:srgbClr val="1599A5"/>
                </a:solidFill>
                <a:latin typeface="Arial"/>
                <a:ea typeface="Arial"/>
                <a:cs typeface="Arial"/>
                <a:sym typeface="Arial"/>
              </a:defRPr>
            </a:lvl6pPr>
            <a:lvl7pPr indent="0" lvl="6" marL="0" algn="r">
              <a:spcBef>
                <a:spcPts val="0"/>
              </a:spcBef>
              <a:buNone/>
              <a:defRPr sz="900">
                <a:solidFill>
                  <a:srgbClr val="1599A5"/>
                </a:solidFill>
                <a:latin typeface="Arial"/>
                <a:ea typeface="Arial"/>
                <a:cs typeface="Arial"/>
                <a:sym typeface="Arial"/>
              </a:defRPr>
            </a:lvl7pPr>
            <a:lvl8pPr indent="0" lvl="7" marL="0" algn="r">
              <a:spcBef>
                <a:spcPts val="0"/>
              </a:spcBef>
              <a:buNone/>
              <a:defRPr sz="900">
                <a:solidFill>
                  <a:srgbClr val="1599A5"/>
                </a:solidFill>
                <a:latin typeface="Arial"/>
                <a:ea typeface="Arial"/>
                <a:cs typeface="Arial"/>
                <a:sym typeface="Arial"/>
              </a:defRPr>
            </a:lvl8pPr>
            <a:lvl9pPr indent="0" lvl="8" marL="0" algn="r">
              <a:spcBef>
                <a:spcPts val="0"/>
              </a:spcBef>
              <a:buNone/>
              <a:defRPr sz="900">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id="90" name="Google Shape;90;p10"/>
          <p:cNvPicPr preferRelativeResize="0"/>
          <p:nvPr/>
        </p:nvPicPr>
        <p:blipFill rotWithShape="1">
          <a:blip r:embed="rId3">
            <a:alphaModFix/>
          </a:blip>
          <a:srcRect b="0" l="0" r="0" t="0"/>
          <a:stretch/>
        </p:blipFill>
        <p:spPr>
          <a:xfrm>
            <a:off x="218536" y="123815"/>
            <a:ext cx="1297585" cy="1620591"/>
          </a:xfrm>
          <a:prstGeom prst="rect">
            <a:avLst/>
          </a:prstGeom>
          <a:noFill/>
          <a:ln>
            <a:noFill/>
          </a:ln>
        </p:spPr>
      </p:pic>
      <p:sp>
        <p:nvSpPr>
          <p:cNvPr id="91" name="Google Shape;91;p10"/>
          <p:cNvSpPr/>
          <p:nvPr/>
        </p:nvSpPr>
        <p:spPr>
          <a:xfrm>
            <a:off x="0" y="0"/>
            <a:ext cx="9144000" cy="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
        <p:nvSpPr>
          <p:cNvPr id="92" name="Google Shape;92;p10"/>
          <p:cNvSpPr/>
          <p:nvPr/>
        </p:nvSpPr>
        <p:spPr>
          <a:xfrm rot="-3369280">
            <a:off x="3792638" y="-560312"/>
            <a:ext cx="3254493" cy="2435254"/>
          </a:xfrm>
          <a:prstGeom prst="triangle">
            <a:avLst>
              <a:gd fmla="val 50000" name="adj"/>
            </a:avLst>
          </a:prstGeom>
          <a:solidFill>
            <a:schemeClr val="lt1"/>
          </a:solidFill>
          <a:ln cap="flat" cmpd="sng" w="19050">
            <a:solidFill>
              <a:schemeClr val="lt1"/>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Arial"/>
              <a:ea typeface="Arial"/>
              <a:cs typeface="Arial"/>
              <a:sym typeface="Arial"/>
            </a:endParaRPr>
          </a:p>
        </p:txBody>
      </p:sp>
      <p:pic>
        <p:nvPicPr>
          <p:cNvPr descr="A blue water stream in black background&#10;&#10;AI-generated content may be incorrect." id="93" name="Google Shape;93;p10"/>
          <p:cNvPicPr preferRelativeResize="0"/>
          <p:nvPr/>
        </p:nvPicPr>
        <p:blipFill rotWithShape="1">
          <a:blip r:embed="rId4">
            <a:alphaModFix amt="55000"/>
          </a:blip>
          <a:srcRect b="0" l="0" r="0" t="0"/>
          <a:stretch/>
        </p:blipFill>
        <p:spPr>
          <a:xfrm>
            <a:off x="5550292" y="-10085"/>
            <a:ext cx="1970224" cy="4988858"/>
          </a:xfrm>
          <a:prstGeom prst="rect">
            <a:avLst/>
          </a:prstGeom>
          <a:noFill/>
          <a:ln>
            <a:noFill/>
          </a:ln>
        </p:spPr>
      </p:pic>
      <p:pic>
        <p:nvPicPr>
          <p:cNvPr descr="A blue water stream in black background&#10;&#10;AI-generated content may be incorrect." id="94" name="Google Shape;94;p10"/>
          <p:cNvPicPr preferRelativeResize="0"/>
          <p:nvPr/>
        </p:nvPicPr>
        <p:blipFill rotWithShape="1">
          <a:blip r:embed="rId5">
            <a:alphaModFix/>
          </a:blip>
          <a:srcRect b="0" l="0" r="0" t="0"/>
          <a:stretch/>
        </p:blipFill>
        <p:spPr>
          <a:xfrm>
            <a:off x="5439527" y="-10085"/>
            <a:ext cx="1898080" cy="4998940"/>
          </a:xfrm>
          <a:prstGeom prst="rect">
            <a:avLst/>
          </a:prstGeom>
          <a:noFill/>
          <a:ln>
            <a:noFill/>
          </a:ln>
        </p:spPr>
      </p:pic>
      <p:sp>
        <p:nvSpPr>
          <p:cNvPr id="95" name="Google Shape;95;p10"/>
          <p:cNvSpPr txBox="1"/>
          <p:nvPr>
            <p:ph type="ctrTitle"/>
          </p:nvPr>
        </p:nvSpPr>
        <p:spPr>
          <a:xfrm>
            <a:off x="294676" y="1910639"/>
            <a:ext cx="5286600" cy="16206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0"/>
              </a:spcBef>
              <a:spcAft>
                <a:spcPts val="0"/>
              </a:spcAft>
              <a:buClr>
                <a:schemeClr val="dk1"/>
              </a:buClr>
              <a:buSzPts val="3600"/>
              <a:buFont typeface="Noto Sans"/>
              <a:buNone/>
              <a:defRPr b="1" i="0" sz="3600">
                <a:latin typeface="Noto Sans"/>
                <a:ea typeface="Noto Sans"/>
                <a:cs typeface="Noto Sans"/>
                <a:sym typeface="Noto Sans"/>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6" name="Google Shape;96;p10"/>
          <p:cNvSpPr txBox="1"/>
          <p:nvPr>
            <p:ph idx="1" type="subTitle"/>
          </p:nvPr>
        </p:nvSpPr>
        <p:spPr>
          <a:xfrm>
            <a:off x="294676" y="3805039"/>
            <a:ext cx="5286600" cy="485400"/>
          </a:xfrm>
          <a:prstGeom prst="rect">
            <a:avLst/>
          </a:prstGeom>
          <a:noFill/>
          <a:ln>
            <a:noFill/>
          </a:ln>
        </p:spPr>
        <p:txBody>
          <a:bodyPr anchorCtr="0" anchor="t" bIns="34275" lIns="68575" spcFirstLastPara="1" rIns="68575" wrap="square" tIns="34275">
            <a:normAutofit/>
          </a:bodyPr>
          <a:lstStyle>
            <a:lvl1pPr lvl="0" algn="l">
              <a:lnSpc>
                <a:spcPct val="90000"/>
              </a:lnSpc>
              <a:spcBef>
                <a:spcPts val="800"/>
              </a:spcBef>
              <a:spcAft>
                <a:spcPts val="0"/>
              </a:spcAft>
              <a:buClr>
                <a:schemeClr val="dk1"/>
              </a:buClr>
              <a:buSzPts val="1800"/>
              <a:buNone/>
              <a:defRPr b="0" i="0" sz="1800">
                <a:latin typeface="Noto Sans"/>
                <a:ea typeface="Noto Sans"/>
                <a:cs typeface="Noto Sans"/>
                <a:sym typeface="Noto Sans"/>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2.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Play"/>
              <a:buNone/>
              <a:defRPr b="0" i="0" sz="3300" u="none" cap="none" strike="noStrike">
                <a:solidFill>
                  <a:schemeClr val="dk1"/>
                </a:solidFill>
                <a:latin typeface="Play"/>
                <a:ea typeface="Play"/>
                <a:cs typeface="Play"/>
                <a:sym typeface="Play"/>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 name="Google Shape;7;p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8" name="Google Shape;8;p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9" name="Google Shape;9;p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757575"/>
                </a:solidFill>
                <a:latin typeface="Arial"/>
                <a:ea typeface="Arial"/>
                <a:cs typeface="Arial"/>
                <a:sym typeface="Arial"/>
              </a:defRPr>
            </a:lvl1pPr>
            <a:lvl2pPr lvl="1" marR="0" rtl="0" algn="l">
              <a:spcBef>
                <a:spcPts val="0"/>
              </a:spcBef>
              <a:spcAft>
                <a:spcPts val="0"/>
              </a:spcAft>
              <a:buSzPts val="1100"/>
              <a:buNone/>
              <a:defRPr b="0" i="0" sz="1400" u="none" cap="none" strike="noStrike">
                <a:solidFill>
                  <a:schemeClr val="dk1"/>
                </a:solidFill>
                <a:latin typeface="Arial"/>
                <a:ea typeface="Arial"/>
                <a:cs typeface="Arial"/>
                <a:sym typeface="Arial"/>
              </a:defRPr>
            </a:lvl2pPr>
            <a:lvl3pPr lvl="2" marR="0" rtl="0" algn="l">
              <a:spcBef>
                <a:spcPts val="0"/>
              </a:spcBef>
              <a:spcAft>
                <a:spcPts val="0"/>
              </a:spcAft>
              <a:buSzPts val="1100"/>
              <a:buNone/>
              <a:defRPr b="0" i="0" sz="1400" u="none" cap="none" strike="noStrike">
                <a:solidFill>
                  <a:schemeClr val="dk1"/>
                </a:solidFill>
                <a:latin typeface="Arial"/>
                <a:ea typeface="Arial"/>
                <a:cs typeface="Arial"/>
                <a:sym typeface="Arial"/>
              </a:defRPr>
            </a:lvl3pPr>
            <a:lvl4pPr lvl="3" marR="0" rtl="0" algn="l">
              <a:spcBef>
                <a:spcPts val="0"/>
              </a:spcBef>
              <a:spcAft>
                <a:spcPts val="0"/>
              </a:spcAft>
              <a:buSzPts val="1100"/>
              <a:buNone/>
              <a:defRPr b="0" i="0" sz="1400" u="none" cap="none" strike="noStrike">
                <a:solidFill>
                  <a:schemeClr val="dk1"/>
                </a:solidFill>
                <a:latin typeface="Arial"/>
                <a:ea typeface="Arial"/>
                <a:cs typeface="Arial"/>
                <a:sym typeface="Arial"/>
              </a:defRPr>
            </a:lvl4pPr>
            <a:lvl5pPr lvl="4" marR="0" rtl="0" algn="l">
              <a:spcBef>
                <a:spcPts val="0"/>
              </a:spcBef>
              <a:spcAft>
                <a:spcPts val="0"/>
              </a:spcAft>
              <a:buSzPts val="1100"/>
              <a:buNone/>
              <a:defRPr b="0" i="0" sz="1400" u="none" cap="none" strike="noStrike">
                <a:solidFill>
                  <a:schemeClr val="dk1"/>
                </a:solidFill>
                <a:latin typeface="Arial"/>
                <a:ea typeface="Arial"/>
                <a:cs typeface="Arial"/>
                <a:sym typeface="Arial"/>
              </a:defRPr>
            </a:lvl5pPr>
            <a:lvl6pPr lvl="5" marR="0" rtl="0" algn="l">
              <a:spcBef>
                <a:spcPts val="0"/>
              </a:spcBef>
              <a:spcAft>
                <a:spcPts val="0"/>
              </a:spcAft>
              <a:buSzPts val="1100"/>
              <a:buNone/>
              <a:defRPr b="0" i="0" sz="1400" u="none" cap="none" strike="noStrike">
                <a:solidFill>
                  <a:schemeClr val="dk1"/>
                </a:solidFill>
                <a:latin typeface="Arial"/>
                <a:ea typeface="Arial"/>
                <a:cs typeface="Arial"/>
                <a:sym typeface="Arial"/>
              </a:defRPr>
            </a:lvl6pPr>
            <a:lvl7pPr lvl="6" marR="0" rtl="0" algn="l">
              <a:spcBef>
                <a:spcPts val="0"/>
              </a:spcBef>
              <a:spcAft>
                <a:spcPts val="0"/>
              </a:spcAft>
              <a:buSzPts val="1100"/>
              <a:buNone/>
              <a:defRPr b="0" i="0" sz="1400" u="none" cap="none" strike="noStrike">
                <a:solidFill>
                  <a:schemeClr val="dk1"/>
                </a:solidFill>
                <a:latin typeface="Arial"/>
                <a:ea typeface="Arial"/>
                <a:cs typeface="Arial"/>
                <a:sym typeface="Arial"/>
              </a:defRPr>
            </a:lvl7pPr>
            <a:lvl8pPr lvl="7" marR="0" rtl="0" algn="l">
              <a:spcBef>
                <a:spcPts val="0"/>
              </a:spcBef>
              <a:spcAft>
                <a:spcPts val="0"/>
              </a:spcAft>
              <a:buSzPts val="1100"/>
              <a:buNone/>
              <a:defRPr b="0" i="0" sz="1400" u="none" cap="none" strike="noStrike">
                <a:solidFill>
                  <a:schemeClr val="dk1"/>
                </a:solidFill>
                <a:latin typeface="Arial"/>
                <a:ea typeface="Arial"/>
                <a:cs typeface="Arial"/>
                <a:sym typeface="Arial"/>
              </a:defRPr>
            </a:lvl8pPr>
            <a:lvl9pPr lvl="8" marR="0" rtl="0" algn="l">
              <a:spcBef>
                <a:spcPts val="0"/>
              </a:spcBef>
              <a:spcAft>
                <a:spcPts val="0"/>
              </a:spcAft>
              <a:buSzPts val="1100"/>
              <a:buNone/>
              <a:defRPr b="0" i="0" sz="1400" u="none" cap="none" strike="noStrike">
                <a:solidFill>
                  <a:schemeClr val="dk1"/>
                </a:solidFill>
                <a:latin typeface="Arial"/>
                <a:ea typeface="Arial"/>
                <a:cs typeface="Arial"/>
                <a:sym typeface="Arial"/>
              </a:defRPr>
            </a:lvl9pPr>
          </a:lstStyle>
          <a:p/>
        </p:txBody>
      </p:sp>
      <p:sp>
        <p:nvSpPr>
          <p:cNvPr id="10" name="Google Shape;10;p1"/>
          <p:cNvSpPr txBox="1"/>
          <p:nvPr>
            <p:ph idx="12" type="sldNum"/>
          </p:nvPr>
        </p:nvSpPr>
        <p:spPr>
          <a:xfrm>
            <a:off x="6906838" y="4660496"/>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1599A5"/>
                </a:solidFill>
                <a:latin typeface="Arial"/>
                <a:ea typeface="Arial"/>
                <a:cs typeface="Arial"/>
                <a:sym typeface="Arial"/>
              </a:defRPr>
            </a:lvl1pPr>
            <a:lvl2pPr indent="0" lvl="1" marL="0" marR="0" rtl="0" algn="r">
              <a:spcBef>
                <a:spcPts val="0"/>
              </a:spcBef>
              <a:buNone/>
              <a:defRPr b="0" i="0" sz="900" u="none" cap="none" strike="noStrike">
                <a:solidFill>
                  <a:srgbClr val="1599A5"/>
                </a:solidFill>
                <a:latin typeface="Arial"/>
                <a:ea typeface="Arial"/>
                <a:cs typeface="Arial"/>
                <a:sym typeface="Arial"/>
              </a:defRPr>
            </a:lvl2pPr>
            <a:lvl3pPr indent="0" lvl="2" marL="0" marR="0" rtl="0" algn="r">
              <a:spcBef>
                <a:spcPts val="0"/>
              </a:spcBef>
              <a:buNone/>
              <a:defRPr b="0" i="0" sz="900" u="none" cap="none" strike="noStrike">
                <a:solidFill>
                  <a:srgbClr val="1599A5"/>
                </a:solidFill>
                <a:latin typeface="Arial"/>
                <a:ea typeface="Arial"/>
                <a:cs typeface="Arial"/>
                <a:sym typeface="Arial"/>
              </a:defRPr>
            </a:lvl3pPr>
            <a:lvl4pPr indent="0" lvl="3" marL="0" marR="0" rtl="0" algn="r">
              <a:spcBef>
                <a:spcPts val="0"/>
              </a:spcBef>
              <a:buNone/>
              <a:defRPr b="0" i="0" sz="900" u="none" cap="none" strike="noStrike">
                <a:solidFill>
                  <a:srgbClr val="1599A5"/>
                </a:solidFill>
                <a:latin typeface="Arial"/>
                <a:ea typeface="Arial"/>
                <a:cs typeface="Arial"/>
                <a:sym typeface="Arial"/>
              </a:defRPr>
            </a:lvl4pPr>
            <a:lvl5pPr indent="0" lvl="4" marL="0" marR="0" rtl="0" algn="r">
              <a:spcBef>
                <a:spcPts val="0"/>
              </a:spcBef>
              <a:buNone/>
              <a:defRPr b="0" i="0" sz="900" u="none" cap="none" strike="noStrike">
                <a:solidFill>
                  <a:srgbClr val="1599A5"/>
                </a:solidFill>
                <a:latin typeface="Arial"/>
                <a:ea typeface="Arial"/>
                <a:cs typeface="Arial"/>
                <a:sym typeface="Arial"/>
              </a:defRPr>
            </a:lvl5pPr>
            <a:lvl6pPr indent="0" lvl="5" marL="0" marR="0" rtl="0" algn="r">
              <a:spcBef>
                <a:spcPts val="0"/>
              </a:spcBef>
              <a:buNone/>
              <a:defRPr b="0" i="0" sz="900" u="none" cap="none" strike="noStrike">
                <a:solidFill>
                  <a:srgbClr val="1599A5"/>
                </a:solidFill>
                <a:latin typeface="Arial"/>
                <a:ea typeface="Arial"/>
                <a:cs typeface="Arial"/>
                <a:sym typeface="Arial"/>
              </a:defRPr>
            </a:lvl6pPr>
            <a:lvl7pPr indent="0" lvl="6" marL="0" marR="0" rtl="0" algn="r">
              <a:spcBef>
                <a:spcPts val="0"/>
              </a:spcBef>
              <a:buNone/>
              <a:defRPr b="0" i="0" sz="900" u="none" cap="none" strike="noStrike">
                <a:solidFill>
                  <a:srgbClr val="1599A5"/>
                </a:solidFill>
                <a:latin typeface="Arial"/>
                <a:ea typeface="Arial"/>
                <a:cs typeface="Arial"/>
                <a:sym typeface="Arial"/>
              </a:defRPr>
            </a:lvl7pPr>
            <a:lvl8pPr indent="0" lvl="7" marL="0" marR="0" rtl="0" algn="r">
              <a:spcBef>
                <a:spcPts val="0"/>
              </a:spcBef>
              <a:buNone/>
              <a:defRPr b="0" i="0" sz="900" u="none" cap="none" strike="noStrike">
                <a:solidFill>
                  <a:srgbClr val="1599A5"/>
                </a:solidFill>
                <a:latin typeface="Arial"/>
                <a:ea typeface="Arial"/>
                <a:cs typeface="Arial"/>
                <a:sym typeface="Arial"/>
              </a:defRPr>
            </a:lvl8pPr>
            <a:lvl9pPr indent="0" lvl="8" marL="0" marR="0" rtl="0" algn="r">
              <a:spcBef>
                <a:spcPts val="0"/>
              </a:spcBef>
              <a:buNone/>
              <a:defRPr b="0" i="0" sz="900" u="none" cap="none" strike="noStrike">
                <a:solidFill>
                  <a:srgbClr val="1599A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1" name="Google Shape;11;p1"/>
          <p:cNvSpPr/>
          <p:nvPr/>
        </p:nvSpPr>
        <p:spPr>
          <a:xfrm>
            <a:off x="0" y="4987031"/>
            <a:ext cx="9144000" cy="156600"/>
          </a:xfrm>
          <a:prstGeom prst="rect">
            <a:avLst/>
          </a:prstGeom>
          <a:solidFill>
            <a:srgbClr val="1599A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 name="Google Shape;12;p1"/>
          <p:cNvSpPr txBox="1"/>
          <p:nvPr/>
        </p:nvSpPr>
        <p:spPr>
          <a:xfrm>
            <a:off x="8304415" y="4881649"/>
            <a:ext cx="138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t/>
            </a:r>
            <a:endParaRPr sz="1400">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8.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0.xml"/><Relationship Id="rId3" Type="http://schemas.openxmlformats.org/officeDocument/2006/relationships/image" Target="../media/image47.jpg"/><Relationship Id="rId4" Type="http://schemas.openxmlformats.org/officeDocument/2006/relationships/image" Target="../media/image50.jpg"/><Relationship Id="rId5" Type="http://schemas.openxmlformats.org/officeDocument/2006/relationships/image" Target="../media/image56.jpg"/><Relationship Id="rId6" Type="http://schemas.openxmlformats.org/officeDocument/2006/relationships/image" Target="../media/image85.png"/><Relationship Id="rId7" Type="http://schemas.openxmlformats.org/officeDocument/2006/relationships/image" Target="../media/image81.jpg"/><Relationship Id="rId8" Type="http://schemas.openxmlformats.org/officeDocument/2006/relationships/image" Target="../media/image6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2.xml"/><Relationship Id="rId3" Type="http://schemas.openxmlformats.org/officeDocument/2006/relationships/image" Target="../media/image51.jpg"/><Relationship Id="rId4" Type="http://schemas.openxmlformats.org/officeDocument/2006/relationships/image" Target="../media/image5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www.youtube.com/watch?v=zLk9h6DfWcw" TargetMode="External"/><Relationship Id="rId4" Type="http://schemas.openxmlformats.org/officeDocument/2006/relationships/image" Target="../media/image5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4.xml"/><Relationship Id="rId3" Type="http://schemas.openxmlformats.org/officeDocument/2006/relationships/image" Target="../media/image60.png"/><Relationship Id="rId4" Type="http://schemas.openxmlformats.org/officeDocument/2006/relationships/image" Target="../media/image59.png"/><Relationship Id="rId5" Type="http://schemas.openxmlformats.org/officeDocument/2006/relationships/image" Target="../media/image74.png"/><Relationship Id="rId6" Type="http://schemas.openxmlformats.org/officeDocument/2006/relationships/image" Target="../media/image6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 Id="rId3" Type="http://schemas.openxmlformats.org/officeDocument/2006/relationships/image" Target="../media/image6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6.xml"/><Relationship Id="rId3" Type="http://schemas.openxmlformats.org/officeDocument/2006/relationships/image" Target="../media/image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7.xml"/><Relationship Id="rId3"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8.xml"/><Relationship Id="rId3"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 Id="rId3" Type="http://schemas.openxmlformats.org/officeDocument/2006/relationships/image" Target="../media/image6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0.xml"/><Relationship Id="rId3" Type="http://schemas.openxmlformats.org/officeDocument/2006/relationships/image" Target="../media/image6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1.xml"/><Relationship Id="rId3" Type="http://schemas.openxmlformats.org/officeDocument/2006/relationships/image" Target="../media/image66.png"/><Relationship Id="rId4" Type="http://schemas.openxmlformats.org/officeDocument/2006/relationships/image" Target="../media/image77.png"/><Relationship Id="rId5" Type="http://schemas.openxmlformats.org/officeDocument/2006/relationships/image" Target="../media/image76.png"/><Relationship Id="rId6" Type="http://schemas.openxmlformats.org/officeDocument/2006/relationships/image" Target="../media/image7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2.xml"/><Relationship Id="rId3" Type="http://schemas.openxmlformats.org/officeDocument/2006/relationships/image" Target="../media/image70.png"/><Relationship Id="rId4" Type="http://schemas.openxmlformats.org/officeDocument/2006/relationships/image" Target="../media/image72.png"/><Relationship Id="rId5" Type="http://schemas.openxmlformats.org/officeDocument/2006/relationships/image" Target="../media/image71.png"/><Relationship Id="rId6" Type="http://schemas.openxmlformats.org/officeDocument/2006/relationships/image" Target="../media/image7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3.xml"/><Relationship Id="rId3" Type="http://schemas.openxmlformats.org/officeDocument/2006/relationships/image" Target="../media/image8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4.xml"/><Relationship Id="rId3" Type="http://schemas.openxmlformats.org/officeDocument/2006/relationships/hyperlink" Target="https://www.orthoptics.org.uk/" TargetMode="External"/><Relationship Id="rId4" Type="http://schemas.openxmlformats.org/officeDocument/2006/relationships/hyperlink" Target="mailto:Visibilityleads@orthoptics.org.uk" TargetMode="External"/><Relationship Id="rId5" Type="http://schemas.openxmlformats.org/officeDocument/2006/relationships/image" Target="../media/image8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 Id="rId3" Type="http://schemas.openxmlformats.org/officeDocument/2006/relationships/image" Target="../media/image8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9.png"/><Relationship Id="rId4" Type="http://schemas.openxmlformats.org/officeDocument/2006/relationships/image" Target="../media/image3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youtube.com/watch?v=iOW0ZqF1tQM" TargetMode="External"/><Relationship Id="rId4" Type="http://schemas.openxmlformats.org/officeDocument/2006/relationships/image" Target="../media/image4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3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xml"/><Relationship Id="rId3" Type="http://schemas.openxmlformats.org/officeDocument/2006/relationships/image" Target="../media/image4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8.xml"/><Relationship Id="rId3" Type="http://schemas.openxmlformats.org/officeDocument/2006/relationships/image" Target="../media/image41.png"/><Relationship Id="rId4" Type="http://schemas.openxmlformats.org/officeDocument/2006/relationships/image" Target="../media/image43.png"/><Relationship Id="rId5"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9.xml"/><Relationship Id="rId3" Type="http://schemas.openxmlformats.org/officeDocument/2006/relationships/image" Target="../media/image37.jpg"/><Relationship Id="rId4" Type="http://schemas.openxmlformats.org/officeDocument/2006/relationships/image" Target="../media/image80.jpg"/><Relationship Id="rId9" Type="http://schemas.openxmlformats.org/officeDocument/2006/relationships/image" Target="../media/image55.jpg"/><Relationship Id="rId5" Type="http://schemas.openxmlformats.org/officeDocument/2006/relationships/image" Target="../media/image62.png"/><Relationship Id="rId6" Type="http://schemas.openxmlformats.org/officeDocument/2006/relationships/image" Target="../media/image52.png"/><Relationship Id="rId7" Type="http://schemas.openxmlformats.org/officeDocument/2006/relationships/image" Target="../media/image75.jpg"/><Relationship Id="rId8" Type="http://schemas.openxmlformats.org/officeDocument/2006/relationships/image" Target="../media/image78.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7"/>
          <p:cNvSpPr txBox="1"/>
          <p:nvPr>
            <p:ph type="ctrTitle"/>
          </p:nvPr>
        </p:nvSpPr>
        <p:spPr>
          <a:xfrm>
            <a:off x="294676" y="1910639"/>
            <a:ext cx="5286600" cy="1620600"/>
          </a:xfrm>
          <a:prstGeom prst="rect">
            <a:avLst/>
          </a:prstGeom>
        </p:spPr>
        <p:txBody>
          <a:bodyPr anchorCtr="0" anchor="t" bIns="34275" lIns="68575" spcFirstLastPara="1" rIns="68575" wrap="square" tIns="34275">
            <a:normAutofit/>
          </a:bodyPr>
          <a:lstStyle/>
          <a:p>
            <a:pPr indent="0" lvl="0" marL="0" rtl="0" algn="l">
              <a:spcBef>
                <a:spcPts val="0"/>
              </a:spcBef>
              <a:spcAft>
                <a:spcPts val="0"/>
              </a:spcAft>
              <a:buNone/>
            </a:pPr>
            <a:r>
              <a:rPr lang="en-GB" sz="6900"/>
              <a:t>Orthoptics</a:t>
            </a:r>
            <a:r>
              <a:rPr lang="en-GB" sz="6900"/>
              <a:t> </a:t>
            </a:r>
            <a:endParaRPr sz="6900"/>
          </a:p>
          <a:p>
            <a:pPr indent="0" lvl="0" marL="0" rtl="0" algn="l">
              <a:spcBef>
                <a:spcPts val="0"/>
              </a:spcBef>
              <a:spcAft>
                <a:spcPts val="0"/>
              </a:spcAft>
              <a:buNone/>
            </a:pPr>
            <a:r>
              <a:t/>
            </a:r>
            <a:endParaRPr b="1" sz="2866">
              <a:solidFill>
                <a:schemeClr val="lt1"/>
              </a:solidFill>
              <a:latin typeface="Open Sans"/>
              <a:ea typeface="Open Sans"/>
              <a:cs typeface="Open Sans"/>
              <a:sym typeface="Open Sans"/>
            </a:endParaRPr>
          </a:p>
        </p:txBody>
      </p:sp>
      <p:pic>
        <p:nvPicPr>
          <p:cNvPr id="357" name="Google Shape;357;p37"/>
          <p:cNvPicPr preferRelativeResize="0"/>
          <p:nvPr/>
        </p:nvPicPr>
        <p:blipFill>
          <a:blip r:embed="rId3">
            <a:alphaModFix/>
          </a:blip>
          <a:stretch>
            <a:fillRect/>
          </a:stretch>
        </p:blipFill>
        <p:spPr>
          <a:xfrm>
            <a:off x="6717725" y="0"/>
            <a:ext cx="2350124" cy="3958098"/>
          </a:xfrm>
          <a:prstGeom prst="rect">
            <a:avLst/>
          </a:prstGeom>
          <a:noFill/>
          <a:ln>
            <a:noFill/>
          </a:ln>
        </p:spPr>
      </p:pic>
      <p:pic>
        <p:nvPicPr>
          <p:cNvPr id="358" name="Google Shape;358;p37"/>
          <p:cNvPicPr preferRelativeResize="0"/>
          <p:nvPr/>
        </p:nvPicPr>
        <p:blipFill>
          <a:blip r:embed="rId4">
            <a:alphaModFix/>
          </a:blip>
          <a:stretch>
            <a:fillRect/>
          </a:stretch>
        </p:blipFill>
        <p:spPr>
          <a:xfrm>
            <a:off x="7337650" y="4004350"/>
            <a:ext cx="1647275" cy="922475"/>
          </a:xfrm>
          <a:prstGeom prst="rect">
            <a:avLst/>
          </a:prstGeom>
          <a:noFill/>
          <a:ln>
            <a:noFill/>
          </a:ln>
        </p:spPr>
      </p:pic>
      <p:sp>
        <p:nvSpPr>
          <p:cNvPr id="359" name="Google Shape;359;p37"/>
          <p:cNvSpPr txBox="1"/>
          <p:nvPr>
            <p:ph idx="1" type="subTitle"/>
          </p:nvPr>
        </p:nvSpPr>
        <p:spPr>
          <a:xfrm>
            <a:off x="294675" y="3805050"/>
            <a:ext cx="6601800" cy="485400"/>
          </a:xfrm>
          <a:prstGeom prst="rect">
            <a:avLst/>
          </a:prstGeom>
        </p:spPr>
        <p:txBody>
          <a:bodyPr anchorCtr="0" anchor="t" bIns="34275" lIns="68575" spcFirstLastPara="1" rIns="68575" wrap="square" tIns="34275">
            <a:norm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2"/>
                </a:solidFill>
                <a:latin typeface="Arial"/>
                <a:ea typeface="Arial"/>
                <a:cs typeface="Arial"/>
                <a:sym typeface="Arial"/>
              </a:rPr>
              <a:t>Colleagues: What is Orthoptics and recruitment challenges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descr="A screenshot of a computer&#10;&#10;Description automatically generated" id="426" name="Google Shape;426;p46"/>
          <p:cNvPicPr preferRelativeResize="0"/>
          <p:nvPr/>
        </p:nvPicPr>
        <p:blipFill rotWithShape="1">
          <a:blip r:embed="rId3">
            <a:alphaModFix/>
          </a:blip>
          <a:srcRect b="18704" l="29283" r="11075" t="60172"/>
          <a:stretch/>
        </p:blipFill>
        <p:spPr>
          <a:xfrm>
            <a:off x="611525" y="3520837"/>
            <a:ext cx="6457250" cy="1101588"/>
          </a:xfrm>
          <a:prstGeom prst="rect">
            <a:avLst/>
          </a:prstGeom>
          <a:noFill/>
          <a:ln>
            <a:noFill/>
          </a:ln>
        </p:spPr>
      </p:pic>
      <p:pic>
        <p:nvPicPr>
          <p:cNvPr descr="A white rectangular object with black dots&#10;&#10;Description automatically generated" id="427" name="Google Shape;427;p46"/>
          <p:cNvPicPr preferRelativeResize="0"/>
          <p:nvPr/>
        </p:nvPicPr>
        <p:blipFill>
          <a:blip r:embed="rId4">
            <a:alphaModFix/>
          </a:blip>
          <a:stretch>
            <a:fillRect/>
          </a:stretch>
        </p:blipFill>
        <p:spPr>
          <a:xfrm rot="5400000">
            <a:off x="3414092" y="1639133"/>
            <a:ext cx="564625" cy="2016600"/>
          </a:xfrm>
          <a:prstGeom prst="rect">
            <a:avLst/>
          </a:prstGeom>
          <a:noFill/>
          <a:ln>
            <a:noFill/>
          </a:ln>
        </p:spPr>
      </p:pic>
      <p:pic>
        <p:nvPicPr>
          <p:cNvPr descr="A close up of a pair of glasses&#10;&#10;Description automatically generated" id="428" name="Google Shape;428;p46"/>
          <p:cNvPicPr preferRelativeResize="0"/>
          <p:nvPr/>
        </p:nvPicPr>
        <p:blipFill rotWithShape="1">
          <a:blip r:embed="rId5">
            <a:alphaModFix/>
          </a:blip>
          <a:srcRect b="16503" l="40212" r="34665" t="12969"/>
          <a:stretch/>
        </p:blipFill>
        <p:spPr>
          <a:xfrm rot="5400000">
            <a:off x="2856775" y="852650"/>
            <a:ext cx="1266600" cy="1603950"/>
          </a:xfrm>
          <a:prstGeom prst="rect">
            <a:avLst/>
          </a:prstGeom>
          <a:noFill/>
          <a:ln>
            <a:noFill/>
          </a:ln>
        </p:spPr>
      </p:pic>
      <p:sp>
        <p:nvSpPr>
          <p:cNvPr id="429" name="Google Shape;429;p46"/>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lang="en-GB" sz="3220"/>
              <a:t>Orthoptic Treatment</a:t>
            </a:r>
            <a:endParaRPr sz="3220"/>
          </a:p>
        </p:txBody>
      </p:sp>
      <p:pic>
        <p:nvPicPr>
          <p:cNvPr id="430" name="Google Shape;430;p46"/>
          <p:cNvPicPr preferRelativeResize="0"/>
          <p:nvPr/>
        </p:nvPicPr>
        <p:blipFill rotWithShape="1">
          <a:blip r:embed="rId6">
            <a:alphaModFix/>
          </a:blip>
          <a:srcRect b="32622" l="19495" r="42605" t="11670"/>
          <a:stretch/>
        </p:blipFill>
        <p:spPr>
          <a:xfrm>
            <a:off x="4833225" y="1013425"/>
            <a:ext cx="2327126" cy="1924201"/>
          </a:xfrm>
          <a:prstGeom prst="rect">
            <a:avLst/>
          </a:prstGeom>
          <a:noFill/>
          <a:ln>
            <a:noFill/>
          </a:ln>
        </p:spPr>
      </p:pic>
      <p:pic>
        <p:nvPicPr>
          <p:cNvPr id="431" name="Google Shape;431;p46" title="IMG-20250602-WA0018.jpg"/>
          <p:cNvPicPr preferRelativeResize="0"/>
          <p:nvPr/>
        </p:nvPicPr>
        <p:blipFill rotWithShape="1">
          <a:blip r:embed="rId7">
            <a:alphaModFix/>
          </a:blip>
          <a:srcRect b="31719" l="0" r="0" t="6532"/>
          <a:stretch/>
        </p:blipFill>
        <p:spPr>
          <a:xfrm>
            <a:off x="232450" y="1021325"/>
            <a:ext cx="2327125" cy="1908413"/>
          </a:xfrm>
          <a:prstGeom prst="rect">
            <a:avLst/>
          </a:prstGeom>
          <a:noFill/>
          <a:ln>
            <a:noFill/>
          </a:ln>
        </p:spPr>
      </p:pic>
      <p:pic>
        <p:nvPicPr>
          <p:cNvPr id="432" name="Google Shape;432;p46"/>
          <p:cNvPicPr preferRelativeResize="0"/>
          <p:nvPr/>
        </p:nvPicPr>
        <p:blipFill>
          <a:blip r:embed="rId8">
            <a:alphaModFix/>
          </a:blip>
          <a:stretch>
            <a:fillRect/>
          </a:stretch>
        </p:blipFill>
        <p:spPr>
          <a:xfrm>
            <a:off x="7376052" y="1029823"/>
            <a:ext cx="1442332" cy="189144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47"/>
          <p:cNvSpPr txBox="1"/>
          <p:nvPr>
            <p:ph idx="4294967295" type="body"/>
          </p:nvPr>
        </p:nvSpPr>
        <p:spPr>
          <a:xfrm>
            <a:off x="403050" y="1948400"/>
            <a:ext cx="8520600" cy="3416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Clr>
                <a:schemeClr val="dk1"/>
              </a:buClr>
              <a:buSzPts val="1100"/>
              <a:buFont typeface="Arial"/>
              <a:buNone/>
            </a:pPr>
            <a:r>
              <a:rPr lang="en-GB" sz="1600">
                <a:solidFill>
                  <a:schemeClr val="dk1"/>
                </a:solidFill>
              </a:rPr>
              <a:t>An Orthoptist is the expert in diagnosis and management of eye movement systems and sensory adaptations of the brain to visual experience. They might treat a child’s vision by giving eye patching or eye drops, and might manage symptoms of double vision in an adult with exercises or prisms. An Orthoptist is able to identify a complex neurological problem just by testing eye movements! </a:t>
            </a:r>
            <a:endParaRPr sz="1600">
              <a:solidFill>
                <a:schemeClr val="dk1"/>
              </a:solidFill>
            </a:endParaRPr>
          </a:p>
          <a:p>
            <a:pPr indent="0" lvl="0" marL="0" rtl="0" algn="l">
              <a:spcBef>
                <a:spcPts val="800"/>
              </a:spcBef>
              <a:spcAft>
                <a:spcPts val="0"/>
              </a:spcAft>
              <a:buClr>
                <a:schemeClr val="dk1"/>
              </a:buClr>
              <a:buSzPts val="1100"/>
              <a:buFont typeface="Arial"/>
              <a:buNone/>
            </a:pPr>
            <a:r>
              <a:rPr lang="en-GB" sz="1600">
                <a:solidFill>
                  <a:schemeClr val="dk1"/>
                </a:solidFill>
              </a:rPr>
              <a:t>No two days are the same and they work closely with other eye care professionals as part of a multidisciplinary team.</a:t>
            </a:r>
            <a:endParaRPr sz="1600"/>
          </a:p>
        </p:txBody>
      </p:sp>
      <p:sp>
        <p:nvSpPr>
          <p:cNvPr id="438" name="Google Shape;438;p47"/>
          <p:cNvSpPr txBox="1"/>
          <p:nvPr>
            <p:ph type="title"/>
          </p:nvPr>
        </p:nvSpPr>
        <p:spPr>
          <a:xfrm>
            <a:off x="628650" y="5239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lang="en-GB" sz="3200"/>
              <a:t>What is Orthoptics?</a:t>
            </a:r>
            <a:endParaRPr sz="3200"/>
          </a:p>
          <a:p>
            <a:pPr indent="0" lvl="0" marL="0" rtl="0" algn="l">
              <a:spcBef>
                <a:spcPts val="0"/>
              </a:spcBef>
              <a:spcAft>
                <a:spcPts val="0"/>
              </a:spcAft>
              <a:buSzPts val="990"/>
              <a:buNone/>
            </a:pPr>
            <a:r>
              <a:rPr lang="en-GB" sz="3200"/>
              <a:t>Summary </a:t>
            </a:r>
            <a:endParaRPr sz="32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48"/>
          <p:cNvSpPr txBox="1"/>
          <p:nvPr>
            <p:ph idx="4294967295" type="body"/>
          </p:nvPr>
        </p:nvSpPr>
        <p:spPr>
          <a:xfrm>
            <a:off x="0" y="1092125"/>
            <a:ext cx="4715700" cy="3416400"/>
          </a:xfrm>
          <a:prstGeom prst="rect">
            <a:avLst/>
          </a:prstGeom>
        </p:spPr>
        <p:txBody>
          <a:bodyPr anchorCtr="0" anchor="t" bIns="34275" lIns="68575" spcFirstLastPara="1" rIns="68575" wrap="square" tIns="34275">
            <a:noAutofit/>
          </a:bodyPr>
          <a:lstStyle/>
          <a:p>
            <a:pPr indent="-330200" lvl="0" marL="457200" rtl="0" algn="l">
              <a:spcBef>
                <a:spcPts val="800"/>
              </a:spcBef>
              <a:spcAft>
                <a:spcPts val="0"/>
              </a:spcAft>
              <a:buClr>
                <a:schemeClr val="dk1"/>
              </a:buClr>
              <a:buSzPts val="1600"/>
              <a:buChar char="-"/>
            </a:pPr>
            <a:r>
              <a:rPr lang="en-GB" sz="1600">
                <a:solidFill>
                  <a:schemeClr val="dk1"/>
                </a:solidFill>
              </a:rPr>
              <a:t>Core Orthoptics</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Medical Exemptions​</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Advanced Clinical Practice ​</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Healthcare Management and Leadership​</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Secondments and Fellowships​</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Teaching and Research​</a:t>
            </a:r>
            <a:endParaRPr sz="1600">
              <a:solidFill>
                <a:schemeClr val="dk1"/>
              </a:solidFill>
            </a:endParaRPr>
          </a:p>
          <a:p>
            <a:pPr indent="-330200" lvl="0" marL="457200" rtl="0" algn="l">
              <a:spcBef>
                <a:spcPts val="800"/>
              </a:spcBef>
              <a:spcAft>
                <a:spcPts val="0"/>
              </a:spcAft>
              <a:buClr>
                <a:schemeClr val="dk1"/>
              </a:buClr>
              <a:buSzPts val="1600"/>
              <a:buChar char="-"/>
            </a:pPr>
            <a:r>
              <a:rPr lang="en-GB" sz="1600">
                <a:solidFill>
                  <a:schemeClr val="dk1"/>
                </a:solidFill>
              </a:rPr>
              <a:t>Extended Roles: </a:t>
            </a:r>
            <a:br>
              <a:rPr lang="en-GB" sz="1600">
                <a:solidFill>
                  <a:schemeClr val="dk1"/>
                </a:solidFill>
              </a:rPr>
            </a:br>
            <a:r>
              <a:rPr i="1" lang="en-GB" sz="1600">
                <a:solidFill>
                  <a:schemeClr val="dk1"/>
                </a:solidFill>
              </a:rPr>
              <a:t>Neuro-ophthalmology, Medical Retina, Glaucoma, Low Vision, Special Educational Needs, School Screening etc.</a:t>
            </a:r>
            <a:endParaRPr sz="1600">
              <a:solidFill>
                <a:schemeClr val="dk1"/>
              </a:solidFill>
            </a:endParaRPr>
          </a:p>
          <a:p>
            <a:pPr indent="0" lvl="0" marL="0" rtl="0" algn="l">
              <a:spcBef>
                <a:spcPts val="800"/>
              </a:spcBef>
              <a:spcAft>
                <a:spcPts val="0"/>
              </a:spcAft>
              <a:buNone/>
            </a:pPr>
            <a:r>
              <a:t/>
            </a:r>
            <a:endParaRPr sz="1600"/>
          </a:p>
        </p:txBody>
      </p:sp>
      <p:pic>
        <p:nvPicPr>
          <p:cNvPr id="444" name="Google Shape;444;p48"/>
          <p:cNvPicPr preferRelativeResize="0"/>
          <p:nvPr/>
        </p:nvPicPr>
        <p:blipFill rotWithShape="1">
          <a:blip r:embed="rId3">
            <a:alphaModFix/>
          </a:blip>
          <a:srcRect b="20449" l="5473" r="5669" t="18634"/>
          <a:stretch/>
        </p:blipFill>
        <p:spPr>
          <a:xfrm>
            <a:off x="4839875" y="1092126"/>
            <a:ext cx="3992424" cy="1619452"/>
          </a:xfrm>
          <a:prstGeom prst="rect">
            <a:avLst/>
          </a:prstGeom>
          <a:noFill/>
          <a:ln>
            <a:noFill/>
          </a:ln>
        </p:spPr>
      </p:pic>
      <p:pic>
        <p:nvPicPr>
          <p:cNvPr descr="A collage of different images of eyeglasses and pills&#10;&#10;Description automatically generated" id="445" name="Google Shape;445;p48"/>
          <p:cNvPicPr preferRelativeResize="0"/>
          <p:nvPr/>
        </p:nvPicPr>
        <p:blipFill rotWithShape="1">
          <a:blip r:embed="rId4">
            <a:alphaModFix/>
          </a:blip>
          <a:srcRect b="17038" l="7381" r="8066" t="15215"/>
          <a:stretch/>
        </p:blipFill>
        <p:spPr>
          <a:xfrm>
            <a:off x="4839875" y="2826550"/>
            <a:ext cx="3992424" cy="1892726"/>
          </a:xfrm>
          <a:prstGeom prst="rect">
            <a:avLst/>
          </a:prstGeom>
          <a:noFill/>
          <a:ln>
            <a:noFill/>
          </a:ln>
        </p:spPr>
      </p:pic>
      <p:sp>
        <p:nvSpPr>
          <p:cNvPr id="446" name="Google Shape;446;p48"/>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GB" sz="3200"/>
              <a:t>Orthoptic Careers</a:t>
            </a:r>
            <a:endParaRPr sz="3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49" title="Where can a career in Orthoptics take you?">
            <a:hlinkClick r:id="rId3"/>
          </p:cNvPr>
          <p:cNvPicPr preferRelativeResize="0"/>
          <p:nvPr/>
        </p:nvPicPr>
        <p:blipFill>
          <a:blip r:embed="rId4">
            <a:alphaModFix/>
          </a:blip>
          <a:stretch>
            <a:fillRect/>
          </a:stretch>
        </p:blipFill>
        <p:spPr>
          <a:xfrm>
            <a:off x="1060511" y="634900"/>
            <a:ext cx="7022975" cy="3873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1000"/>
                                        <p:tgtEl>
                                          <p:spTgt spid="4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50"/>
          <p:cNvSpPr txBox="1"/>
          <p:nvPr>
            <p:ph idx="4294967295" type="body"/>
          </p:nvPr>
        </p:nvSpPr>
        <p:spPr>
          <a:xfrm>
            <a:off x="311700" y="1271425"/>
            <a:ext cx="8520600" cy="1904700"/>
          </a:xfrm>
          <a:prstGeom prst="rect">
            <a:avLst/>
          </a:prstGeom>
        </p:spPr>
        <p:txBody>
          <a:bodyPr anchorCtr="0" anchor="t" bIns="34275" lIns="68575" spcFirstLastPara="1" rIns="68575" wrap="square" tIns="34275">
            <a:noAutofit/>
          </a:bodyPr>
          <a:lstStyle/>
          <a:p>
            <a:pPr indent="-330200" lvl="0" marL="457200" rtl="0" algn="l">
              <a:lnSpc>
                <a:spcPct val="105000"/>
              </a:lnSpc>
              <a:spcBef>
                <a:spcPts val="800"/>
              </a:spcBef>
              <a:spcAft>
                <a:spcPts val="0"/>
              </a:spcAft>
              <a:buClr>
                <a:schemeClr val="dk1"/>
              </a:buClr>
              <a:buSzPts val="1600"/>
              <a:buChar char="•"/>
            </a:pPr>
            <a:r>
              <a:rPr lang="en-GB" sz="1600">
                <a:solidFill>
                  <a:schemeClr val="dk1"/>
                </a:solidFill>
              </a:rPr>
              <a:t>Undergraduate or postgraduate degrees</a:t>
            </a:r>
            <a:endParaRPr sz="1600">
              <a:solidFill>
                <a:schemeClr val="dk1"/>
              </a:solidFill>
            </a:endParaRPr>
          </a:p>
          <a:p>
            <a:pPr indent="-330200" lvl="0" marL="457200" marR="0" rtl="0" algn="l">
              <a:lnSpc>
                <a:spcPct val="105000"/>
              </a:lnSpc>
              <a:spcBef>
                <a:spcPts val="0"/>
              </a:spcBef>
              <a:spcAft>
                <a:spcPts val="0"/>
              </a:spcAft>
              <a:buClr>
                <a:schemeClr val="dk1"/>
              </a:buClr>
              <a:buSzPts val="1600"/>
              <a:buChar char="•"/>
            </a:pPr>
            <a:r>
              <a:rPr lang="en-GB" sz="1600">
                <a:solidFill>
                  <a:schemeClr val="dk1"/>
                </a:solidFill>
              </a:rPr>
              <a:t>Option of foundation year prior to undergraduate degree </a:t>
            </a:r>
            <a:br>
              <a:rPr lang="en-GB" sz="1600">
                <a:solidFill>
                  <a:schemeClr val="dk1"/>
                </a:solidFill>
              </a:rPr>
            </a:br>
            <a:r>
              <a:rPr lang="en-GB" sz="1600">
                <a:solidFill>
                  <a:schemeClr val="dk1"/>
                </a:solidFill>
              </a:rPr>
              <a:t>at Liverpool and Sheffield University for mature students</a:t>
            </a:r>
            <a:endParaRPr sz="1600">
              <a:solidFill>
                <a:schemeClr val="dk1"/>
              </a:solidFill>
            </a:endParaRPr>
          </a:p>
          <a:p>
            <a:pPr indent="-330200" lvl="0" marL="457200" marR="0" rtl="0" algn="l">
              <a:lnSpc>
                <a:spcPct val="105000"/>
              </a:lnSpc>
              <a:spcBef>
                <a:spcPts val="0"/>
              </a:spcBef>
              <a:spcAft>
                <a:spcPts val="0"/>
              </a:spcAft>
              <a:buClr>
                <a:schemeClr val="dk1"/>
              </a:buClr>
              <a:buSzPts val="1600"/>
              <a:buChar char="•"/>
            </a:pPr>
            <a:r>
              <a:rPr lang="en-GB" sz="1600">
                <a:solidFill>
                  <a:schemeClr val="dk1"/>
                </a:solidFill>
              </a:rPr>
              <a:t>Apprenticeship route is due to become available next year</a:t>
            </a:r>
            <a:endParaRPr sz="1600">
              <a:solidFill>
                <a:schemeClr val="dk1"/>
              </a:solidFill>
            </a:endParaRPr>
          </a:p>
          <a:p>
            <a:pPr indent="-330200" lvl="0" marL="457200" rtl="0" algn="l">
              <a:lnSpc>
                <a:spcPct val="105000"/>
              </a:lnSpc>
              <a:spcBef>
                <a:spcPts val="800"/>
              </a:spcBef>
              <a:spcAft>
                <a:spcPts val="0"/>
              </a:spcAft>
              <a:buClr>
                <a:schemeClr val="dk1"/>
              </a:buClr>
              <a:buSzPts val="1600"/>
              <a:buChar char="•"/>
            </a:pPr>
            <a:r>
              <a:rPr lang="en-GB" sz="1600">
                <a:solidFill>
                  <a:schemeClr val="dk1"/>
                </a:solidFill>
              </a:rPr>
              <a:t>You could be eligible for a training grant of £5,000 each year of study from the government Learning Support Fund</a:t>
            </a:r>
            <a:endParaRPr sz="1600">
              <a:solidFill>
                <a:schemeClr val="dk1"/>
              </a:solidFill>
            </a:endParaRPr>
          </a:p>
        </p:txBody>
      </p:sp>
      <p:pic>
        <p:nvPicPr>
          <p:cNvPr id="457" name="Google Shape;457;p50"/>
          <p:cNvPicPr preferRelativeResize="0"/>
          <p:nvPr/>
        </p:nvPicPr>
        <p:blipFill rotWithShape="1">
          <a:blip r:embed="rId3">
            <a:alphaModFix/>
          </a:blip>
          <a:srcRect b="22771" l="0" r="23017" t="22198"/>
          <a:stretch/>
        </p:blipFill>
        <p:spPr>
          <a:xfrm>
            <a:off x="2422138" y="3982850"/>
            <a:ext cx="2295036" cy="922076"/>
          </a:xfrm>
          <a:prstGeom prst="rect">
            <a:avLst/>
          </a:prstGeom>
          <a:noFill/>
          <a:ln>
            <a:noFill/>
          </a:ln>
        </p:spPr>
      </p:pic>
      <p:pic>
        <p:nvPicPr>
          <p:cNvPr id="458" name="Google Shape;458;p50"/>
          <p:cNvPicPr preferRelativeResize="0"/>
          <p:nvPr/>
        </p:nvPicPr>
        <p:blipFill rotWithShape="1">
          <a:blip r:embed="rId4">
            <a:alphaModFix/>
          </a:blip>
          <a:srcRect b="31380" l="0" r="0" t="29941"/>
          <a:stretch/>
        </p:blipFill>
        <p:spPr>
          <a:xfrm>
            <a:off x="53675" y="4157550"/>
            <a:ext cx="2567800" cy="747374"/>
          </a:xfrm>
          <a:prstGeom prst="rect">
            <a:avLst/>
          </a:prstGeom>
          <a:noFill/>
          <a:ln>
            <a:noFill/>
          </a:ln>
        </p:spPr>
      </p:pic>
      <p:pic>
        <p:nvPicPr>
          <p:cNvPr id="459" name="Google Shape;459;p50"/>
          <p:cNvPicPr preferRelativeResize="0"/>
          <p:nvPr/>
        </p:nvPicPr>
        <p:blipFill>
          <a:blip r:embed="rId5">
            <a:alphaModFix/>
          </a:blip>
          <a:stretch>
            <a:fillRect/>
          </a:stretch>
        </p:blipFill>
        <p:spPr>
          <a:xfrm>
            <a:off x="7329500" y="3982850"/>
            <a:ext cx="1622451" cy="922075"/>
          </a:xfrm>
          <a:prstGeom prst="rect">
            <a:avLst/>
          </a:prstGeom>
          <a:noFill/>
          <a:ln>
            <a:noFill/>
          </a:ln>
        </p:spPr>
      </p:pic>
      <p:pic>
        <p:nvPicPr>
          <p:cNvPr id="460" name="Google Shape;460;p50"/>
          <p:cNvPicPr preferRelativeResize="0"/>
          <p:nvPr/>
        </p:nvPicPr>
        <p:blipFill>
          <a:blip r:embed="rId6">
            <a:alphaModFix/>
          </a:blip>
          <a:stretch>
            <a:fillRect/>
          </a:stretch>
        </p:blipFill>
        <p:spPr>
          <a:xfrm>
            <a:off x="4868450" y="4225445"/>
            <a:ext cx="2309776" cy="686696"/>
          </a:xfrm>
          <a:prstGeom prst="rect">
            <a:avLst/>
          </a:prstGeom>
          <a:noFill/>
          <a:ln>
            <a:noFill/>
          </a:ln>
        </p:spPr>
      </p:pic>
      <p:sp>
        <p:nvSpPr>
          <p:cNvPr id="461" name="Google Shape;461;p5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lang="en-GB" sz="3200"/>
              <a:t>Routes into Orthoptics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1"/>
          <p:cNvSpPr txBox="1"/>
          <p:nvPr>
            <p:ph idx="4294967295" type="body"/>
          </p:nvPr>
        </p:nvSpPr>
        <p:spPr>
          <a:xfrm>
            <a:off x="388403" y="1933956"/>
            <a:ext cx="6515100" cy="2825700"/>
          </a:xfrm>
          <a:prstGeom prst="rect">
            <a:avLst/>
          </a:prstGeom>
          <a:noFill/>
          <a:ln>
            <a:noFill/>
          </a:ln>
        </p:spPr>
        <p:txBody>
          <a:bodyPr anchorCtr="0" anchor="t" bIns="34275" lIns="68575" spcFirstLastPara="1" rIns="68575" wrap="square" tIns="34275">
            <a:normAutofit/>
          </a:bodyPr>
          <a:lstStyle/>
          <a:p>
            <a:pPr indent="-228600" lvl="0" marL="215900" rtl="0" algn="l">
              <a:lnSpc>
                <a:spcPct val="110000"/>
              </a:lnSpc>
              <a:spcBef>
                <a:spcPts val="0"/>
              </a:spcBef>
              <a:spcAft>
                <a:spcPts val="0"/>
              </a:spcAft>
              <a:buClr>
                <a:schemeClr val="dk1"/>
              </a:buClr>
              <a:buSzPts val="1600"/>
              <a:buFont typeface="Arial"/>
              <a:buChar char="•"/>
            </a:pPr>
            <a:r>
              <a:rPr lang="en-GB" sz="1600"/>
              <a:t>Survey ran from 28</a:t>
            </a:r>
            <a:r>
              <a:rPr baseline="30000" lang="en-GB" sz="1600"/>
              <a:t>th</a:t>
            </a:r>
            <a:r>
              <a:rPr lang="en-GB" sz="1600"/>
              <a:t> February 25-16</a:t>
            </a:r>
            <a:r>
              <a:rPr baseline="30000" lang="en-GB" sz="1600"/>
              <a:t>th</a:t>
            </a:r>
            <a:r>
              <a:rPr lang="en-GB" sz="1600"/>
              <a:t> April 25</a:t>
            </a:r>
            <a:endParaRPr sz="1600"/>
          </a:p>
          <a:p>
            <a:pPr indent="-228600" lvl="0" marL="215900" rtl="0" algn="l">
              <a:lnSpc>
                <a:spcPct val="110000"/>
              </a:lnSpc>
              <a:spcBef>
                <a:spcPts val="800"/>
              </a:spcBef>
              <a:spcAft>
                <a:spcPts val="0"/>
              </a:spcAft>
              <a:buClr>
                <a:schemeClr val="dk1"/>
              </a:buClr>
              <a:buSzPts val="1600"/>
              <a:buFont typeface="Arial"/>
              <a:buChar char="•"/>
            </a:pPr>
            <a:r>
              <a:rPr lang="en-GB" sz="1600"/>
              <a:t>99 Trusts responded to the Survey</a:t>
            </a:r>
            <a:endParaRPr sz="1600"/>
          </a:p>
          <a:p>
            <a:pPr indent="-228600" lvl="0" marL="215900" rtl="0" algn="l">
              <a:lnSpc>
                <a:spcPct val="110000"/>
              </a:lnSpc>
              <a:spcBef>
                <a:spcPts val="800"/>
              </a:spcBef>
              <a:spcAft>
                <a:spcPts val="0"/>
              </a:spcAft>
              <a:buClr>
                <a:schemeClr val="dk1"/>
              </a:buClr>
              <a:buSzPts val="1600"/>
              <a:buFont typeface="Arial"/>
              <a:buChar char="•"/>
            </a:pPr>
            <a:r>
              <a:rPr lang="en-GB" sz="1600"/>
              <a:t>Limited data for RoI (1), Wales (3) and NI (4)</a:t>
            </a:r>
            <a:endParaRPr sz="1600"/>
          </a:p>
          <a:p>
            <a:pPr indent="0" lvl="0" marL="0" rtl="0" algn="l">
              <a:lnSpc>
                <a:spcPct val="110000"/>
              </a:lnSpc>
              <a:spcBef>
                <a:spcPts val="800"/>
              </a:spcBef>
              <a:spcAft>
                <a:spcPts val="0"/>
              </a:spcAft>
              <a:buClr>
                <a:schemeClr val="dk1"/>
              </a:buClr>
              <a:buSzPts val="1400"/>
              <a:buNone/>
            </a:pPr>
            <a:r>
              <a:t/>
            </a:r>
            <a:endParaRPr sz="1600"/>
          </a:p>
        </p:txBody>
      </p:sp>
      <p:pic>
        <p:nvPicPr>
          <p:cNvPr id="468" name="Google Shape;468;p51"/>
          <p:cNvPicPr preferRelativeResize="0"/>
          <p:nvPr/>
        </p:nvPicPr>
        <p:blipFill rotWithShape="1">
          <a:blip r:embed="rId3">
            <a:alphaModFix/>
          </a:blip>
          <a:srcRect b="0" l="0" r="0" t="0"/>
          <a:stretch/>
        </p:blipFill>
        <p:spPr>
          <a:xfrm>
            <a:off x="3140964" y="1296705"/>
            <a:ext cx="6000900" cy="3114600"/>
          </a:xfrm>
          <a:prstGeom prst="rect">
            <a:avLst/>
          </a:prstGeom>
          <a:noFill/>
          <a:ln>
            <a:noFill/>
          </a:ln>
        </p:spPr>
      </p:pic>
      <p:sp>
        <p:nvSpPr>
          <p:cNvPr id="469" name="Google Shape;469;p51"/>
          <p:cNvSpPr txBox="1"/>
          <p:nvPr/>
        </p:nvSpPr>
        <p:spPr>
          <a:xfrm>
            <a:off x="388400" y="4411300"/>
            <a:ext cx="4039500" cy="3540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800"/>
              </a:spcBef>
              <a:spcAft>
                <a:spcPts val="1200"/>
              </a:spcAft>
              <a:buNone/>
            </a:pPr>
            <a:r>
              <a:rPr i="1" lang="en-GB" sz="1100">
                <a:solidFill>
                  <a:schemeClr val="dk2"/>
                </a:solidFill>
              </a:rPr>
              <a:t>Data taken from LOOP presentation by </a:t>
            </a:r>
            <a:r>
              <a:rPr i="1" lang="en-GB" sz="1100">
                <a:solidFill>
                  <a:schemeClr val="dk2"/>
                </a:solidFill>
              </a:rPr>
              <a:t>Greg Richardson</a:t>
            </a:r>
            <a:endParaRPr sz="1800">
              <a:solidFill>
                <a:schemeClr val="dk2"/>
              </a:solidFill>
            </a:endParaRPr>
          </a:p>
        </p:txBody>
      </p:sp>
      <p:sp>
        <p:nvSpPr>
          <p:cNvPr id="470" name="Google Shape;470;p5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lnSpc>
                <a:spcPct val="100000"/>
              </a:lnSpc>
              <a:spcBef>
                <a:spcPts val="0"/>
              </a:spcBef>
              <a:spcAft>
                <a:spcPts val="0"/>
              </a:spcAft>
              <a:buNone/>
            </a:pPr>
            <a:r>
              <a:rPr lang="en-GB" sz="3200"/>
              <a:t>Recruitment Survey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52"/>
          <p:cNvSpPr txBox="1"/>
          <p:nvPr>
            <p:ph idx="4294967295" type="body"/>
          </p:nvPr>
        </p:nvSpPr>
        <p:spPr>
          <a:xfrm>
            <a:off x="388403" y="1703895"/>
            <a:ext cx="6515100" cy="3055500"/>
          </a:xfrm>
          <a:prstGeom prst="rect">
            <a:avLst/>
          </a:prstGeom>
          <a:noFill/>
          <a:ln>
            <a:noFill/>
          </a:ln>
        </p:spPr>
        <p:txBody>
          <a:bodyPr anchorCtr="0" anchor="t" bIns="34275" lIns="68575" spcFirstLastPara="1" rIns="68575" wrap="square" tIns="34275">
            <a:normAutofit/>
          </a:bodyPr>
          <a:lstStyle/>
          <a:p>
            <a:pPr indent="0" lvl="0" marL="0" rtl="0" algn="l">
              <a:lnSpc>
                <a:spcPct val="110000"/>
              </a:lnSpc>
              <a:spcBef>
                <a:spcPts val="800"/>
              </a:spcBef>
              <a:spcAft>
                <a:spcPts val="0"/>
              </a:spcAft>
              <a:buNone/>
            </a:pPr>
            <a:r>
              <a:t/>
            </a:r>
            <a:endParaRPr/>
          </a:p>
          <a:p>
            <a:pPr indent="-127000" lvl="0" marL="215900" rtl="0" algn="l">
              <a:lnSpc>
                <a:spcPct val="110000"/>
              </a:lnSpc>
              <a:spcBef>
                <a:spcPts val="800"/>
              </a:spcBef>
              <a:spcAft>
                <a:spcPts val="0"/>
              </a:spcAft>
              <a:buClr>
                <a:schemeClr val="dk1"/>
              </a:buClr>
              <a:buSzPts val="1400"/>
              <a:buFont typeface="Arial"/>
              <a:buNone/>
            </a:pPr>
            <a:r>
              <a:t/>
            </a:r>
            <a:endParaRPr sz="1400"/>
          </a:p>
          <a:p>
            <a:pPr indent="-127000" lvl="0" marL="215900" rtl="0" algn="l">
              <a:lnSpc>
                <a:spcPct val="110000"/>
              </a:lnSpc>
              <a:spcBef>
                <a:spcPts val="800"/>
              </a:spcBef>
              <a:spcAft>
                <a:spcPts val="0"/>
              </a:spcAft>
              <a:buClr>
                <a:schemeClr val="dk1"/>
              </a:buClr>
              <a:buSzPts val="1400"/>
              <a:buFont typeface="Arial"/>
              <a:buNone/>
            </a:pPr>
            <a:r>
              <a:t/>
            </a:r>
            <a:endParaRPr sz="1400"/>
          </a:p>
          <a:p>
            <a:pPr indent="0" lvl="0" marL="0" rtl="0" algn="l">
              <a:lnSpc>
                <a:spcPct val="110000"/>
              </a:lnSpc>
              <a:spcBef>
                <a:spcPts val="800"/>
              </a:spcBef>
              <a:spcAft>
                <a:spcPts val="0"/>
              </a:spcAft>
              <a:buClr>
                <a:schemeClr val="dk1"/>
              </a:buClr>
              <a:buSzPts val="1400"/>
              <a:buNone/>
            </a:pPr>
            <a:r>
              <a:t/>
            </a:r>
            <a:endParaRPr sz="1400"/>
          </a:p>
        </p:txBody>
      </p:sp>
      <p:pic>
        <p:nvPicPr>
          <p:cNvPr id="476" name="Google Shape;476;p52"/>
          <p:cNvPicPr preferRelativeResize="0"/>
          <p:nvPr/>
        </p:nvPicPr>
        <p:blipFill rotWithShape="1">
          <a:blip r:embed="rId3">
            <a:alphaModFix/>
          </a:blip>
          <a:srcRect b="0" l="0" r="0" t="0"/>
          <a:stretch/>
        </p:blipFill>
        <p:spPr>
          <a:xfrm>
            <a:off x="388404" y="1833712"/>
            <a:ext cx="4641900" cy="2785200"/>
          </a:xfrm>
          <a:prstGeom prst="rect">
            <a:avLst/>
          </a:prstGeom>
          <a:noFill/>
          <a:ln cap="flat" cmpd="sng" w="9525">
            <a:solidFill>
              <a:srgbClr val="C7D9C7"/>
            </a:solidFill>
            <a:prstDash val="solid"/>
            <a:round/>
            <a:headEnd len="sm" w="sm" type="none"/>
            <a:tailEnd len="sm" w="sm" type="none"/>
          </a:ln>
        </p:spPr>
      </p:pic>
      <p:sp>
        <p:nvSpPr>
          <p:cNvPr id="477" name="Google Shape;477;p52"/>
          <p:cNvSpPr txBox="1"/>
          <p:nvPr/>
        </p:nvSpPr>
        <p:spPr>
          <a:xfrm>
            <a:off x="5080425" y="2374150"/>
            <a:ext cx="4001700" cy="1719900"/>
          </a:xfrm>
          <a:prstGeom prst="rect">
            <a:avLst/>
          </a:prstGeom>
          <a:noFill/>
          <a:ln>
            <a:noFill/>
          </a:ln>
        </p:spPr>
        <p:txBody>
          <a:bodyPr anchorCtr="0" anchor="t" bIns="91425" lIns="91425" spcFirstLastPara="1" rIns="91425" wrap="square" tIns="91425">
            <a:spAutoFit/>
          </a:bodyPr>
          <a:lstStyle/>
          <a:p>
            <a:pPr indent="-228600" lvl="0" marL="215900" marR="0" rtl="0" algn="l">
              <a:lnSpc>
                <a:spcPct val="110000"/>
              </a:lnSpc>
              <a:spcBef>
                <a:spcPts val="800"/>
              </a:spcBef>
              <a:spcAft>
                <a:spcPts val="0"/>
              </a:spcAft>
              <a:buClr>
                <a:schemeClr val="dk1"/>
              </a:buClr>
              <a:buSzPts val="1600"/>
              <a:buChar char="•"/>
            </a:pPr>
            <a:r>
              <a:rPr lang="en-GB" sz="1600">
                <a:solidFill>
                  <a:schemeClr val="dk2"/>
                </a:solidFill>
              </a:rPr>
              <a:t>Most vacancies were recruiting band 6</a:t>
            </a:r>
            <a:endParaRPr sz="1600">
              <a:solidFill>
                <a:schemeClr val="dk2"/>
              </a:solidFill>
            </a:endParaRPr>
          </a:p>
          <a:p>
            <a:pPr indent="-228600" lvl="0" marL="215900" marR="0" rtl="0" algn="l">
              <a:lnSpc>
                <a:spcPct val="110000"/>
              </a:lnSpc>
              <a:spcBef>
                <a:spcPts val="800"/>
              </a:spcBef>
              <a:spcAft>
                <a:spcPts val="0"/>
              </a:spcAft>
              <a:buClr>
                <a:schemeClr val="dk1"/>
              </a:buClr>
              <a:buSzPts val="1600"/>
              <a:buChar char="•"/>
            </a:pPr>
            <a:r>
              <a:rPr lang="en-GB" sz="1600">
                <a:solidFill>
                  <a:schemeClr val="dk2"/>
                </a:solidFill>
              </a:rPr>
              <a:t>Band 7 roles are the most difficult to recruit to</a:t>
            </a:r>
            <a:endParaRPr sz="1600">
              <a:solidFill>
                <a:schemeClr val="dk2"/>
              </a:solidFill>
            </a:endParaRPr>
          </a:p>
          <a:p>
            <a:pPr indent="-228600" lvl="0" marL="215900" marR="0" rtl="0" algn="l">
              <a:lnSpc>
                <a:spcPct val="110000"/>
              </a:lnSpc>
              <a:spcBef>
                <a:spcPts val="800"/>
              </a:spcBef>
              <a:spcAft>
                <a:spcPts val="0"/>
              </a:spcAft>
              <a:buClr>
                <a:schemeClr val="dk1"/>
              </a:buClr>
              <a:buSzPts val="1600"/>
              <a:buChar char="•"/>
            </a:pPr>
            <a:r>
              <a:rPr lang="en-GB" sz="1600">
                <a:solidFill>
                  <a:schemeClr val="dk2"/>
                </a:solidFill>
              </a:rPr>
              <a:t>Data for band 8s was limited, as fewer posts advertised</a:t>
            </a:r>
            <a:endParaRPr sz="1600">
              <a:solidFill>
                <a:schemeClr val="dk2"/>
              </a:solidFill>
            </a:endParaRPr>
          </a:p>
        </p:txBody>
      </p:sp>
      <p:sp>
        <p:nvSpPr>
          <p:cNvPr id="478" name="Google Shape;478;p52"/>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lnSpc>
                <a:spcPct val="100000"/>
              </a:lnSpc>
              <a:spcBef>
                <a:spcPts val="0"/>
              </a:spcBef>
              <a:spcAft>
                <a:spcPts val="0"/>
              </a:spcAft>
              <a:buNone/>
            </a:pPr>
            <a:r>
              <a:rPr lang="en-GB" sz="3200"/>
              <a:t>Vacancies by Banding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descr="A map of united kingdom&#10;&#10;AI-generated content may be incorrect." id="483" name="Google Shape;483;p53"/>
          <p:cNvPicPr preferRelativeResize="0"/>
          <p:nvPr/>
        </p:nvPicPr>
        <p:blipFill rotWithShape="1">
          <a:blip r:embed="rId3">
            <a:alphaModFix/>
          </a:blip>
          <a:srcRect b="3232" l="0" r="8307" t="0"/>
          <a:stretch/>
        </p:blipFill>
        <p:spPr>
          <a:xfrm>
            <a:off x="3335433" y="1268050"/>
            <a:ext cx="2473130" cy="3266824"/>
          </a:xfrm>
          <a:prstGeom prst="rect">
            <a:avLst/>
          </a:prstGeom>
          <a:noFill/>
          <a:ln>
            <a:noFill/>
          </a:ln>
        </p:spPr>
      </p:pic>
      <p:graphicFrame>
        <p:nvGraphicFramePr>
          <p:cNvPr id="484" name="Google Shape;484;p53"/>
          <p:cNvGraphicFramePr/>
          <p:nvPr/>
        </p:nvGraphicFramePr>
        <p:xfrm>
          <a:off x="6110500" y="2156466"/>
          <a:ext cx="3000000" cy="3000000"/>
        </p:xfrm>
        <a:graphic>
          <a:graphicData uri="http://schemas.openxmlformats.org/drawingml/2006/table">
            <a:tbl>
              <a:tblPr>
                <a:noFill/>
                <a:tableStyleId>{D9608104-86E7-426A-BB4A-87CAC558E622}</a:tableStyleId>
              </a:tblPr>
              <a:tblGrid>
                <a:gridCol w="1390225"/>
                <a:gridCol w="1390225"/>
              </a:tblGrid>
              <a:tr h="198200">
                <a:tc>
                  <a:txBody>
                    <a:bodyPr/>
                    <a:lstStyle/>
                    <a:p>
                      <a:pPr indent="0" lvl="0" marL="0" marR="0" rtl="0" algn="l">
                        <a:spcBef>
                          <a:spcPts val="0"/>
                        </a:spcBef>
                        <a:spcAft>
                          <a:spcPts val="0"/>
                        </a:spcAft>
                        <a:buNone/>
                      </a:pPr>
                      <a:r>
                        <a:rPr b="1" lang="en-GB" sz="1100" u="none" cap="none" strike="noStrike"/>
                        <a:t>Region</a:t>
                      </a:r>
                      <a:endParaRPr b="1" i="0" sz="11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b="1" lang="en-GB" sz="1100" u="none" cap="none" strike="noStrike"/>
                        <a:t>Vacancies?</a:t>
                      </a:r>
                      <a:endParaRPr b="1" i="0" sz="11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Wales</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i="1" lang="en-GB" sz="800" u="none" cap="none" strike="noStrike"/>
                        <a:t>67%*</a:t>
                      </a:r>
                      <a:endParaRPr b="0" i="1"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South East England</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64%</a:t>
                      </a:r>
                      <a:endParaRPr b="0" i="0"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South West England</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57%</a:t>
                      </a:r>
                      <a:endParaRPr b="0" i="0"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London</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55%</a:t>
                      </a:r>
                      <a:endParaRPr b="0" i="0"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Northern Ireland</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i="1" lang="en-GB" sz="800" u="none" cap="none" strike="noStrike"/>
                        <a:t>50%*</a:t>
                      </a:r>
                      <a:endParaRPr b="0" i="1"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Midlands</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43%</a:t>
                      </a:r>
                      <a:endParaRPr b="0" i="0"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North West England</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41%</a:t>
                      </a:r>
                      <a:endParaRPr b="0" i="0"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East of England</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38%</a:t>
                      </a:r>
                      <a:endParaRPr b="0" i="0"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Scotland</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36%</a:t>
                      </a:r>
                      <a:endParaRPr b="0" i="0"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North East and Yorkshire</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22%</a:t>
                      </a:r>
                      <a:endParaRPr b="0" i="0"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i="0" lang="en-GB" sz="800" u="none" cap="none" strike="noStrike"/>
                        <a:t>Republic of Ireland</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i="1" lang="en-GB" sz="800" u="none" cap="none" strike="noStrike"/>
                        <a:t>Not enough data</a:t>
                      </a:r>
                      <a:endParaRPr b="0" i="1" sz="800" u="none" cap="none" strike="noStrike">
                        <a:solidFill>
                          <a:srgbClr val="000000"/>
                        </a:solidFill>
                        <a:latin typeface="Arial"/>
                        <a:ea typeface="Arial"/>
                        <a:cs typeface="Arial"/>
                        <a:sym typeface="Arial"/>
                      </a:endParaRPr>
                    </a:p>
                  </a:txBody>
                  <a:tcPr marT="7150" marB="0" marR="7150" marL="7150" anchor="b"/>
                </a:tc>
              </a:tr>
            </a:tbl>
          </a:graphicData>
        </a:graphic>
      </p:graphicFrame>
      <p:sp>
        <p:nvSpPr>
          <p:cNvPr id="485" name="Google Shape;485;p53"/>
          <p:cNvSpPr txBox="1"/>
          <p:nvPr/>
        </p:nvSpPr>
        <p:spPr>
          <a:xfrm>
            <a:off x="628650" y="1268050"/>
            <a:ext cx="2593200" cy="1617300"/>
          </a:xfrm>
          <a:prstGeom prst="rect">
            <a:avLst/>
          </a:prstGeom>
          <a:noFill/>
          <a:ln>
            <a:noFill/>
          </a:ln>
        </p:spPr>
        <p:txBody>
          <a:bodyPr anchorCtr="0" anchor="t" bIns="91425" lIns="91425" spcFirstLastPara="1" rIns="91425" wrap="square" tIns="91425">
            <a:spAutoFit/>
          </a:bodyPr>
          <a:lstStyle/>
          <a:p>
            <a:pPr indent="-228600" lvl="0" marL="215900" rtl="0" algn="l">
              <a:lnSpc>
                <a:spcPct val="110000"/>
              </a:lnSpc>
              <a:spcBef>
                <a:spcPts val="0"/>
              </a:spcBef>
              <a:spcAft>
                <a:spcPts val="0"/>
              </a:spcAft>
              <a:buClr>
                <a:schemeClr val="dk1"/>
              </a:buClr>
              <a:buSzPts val="1600"/>
              <a:buChar char="•"/>
            </a:pPr>
            <a:r>
              <a:rPr lang="en-GB" sz="1600">
                <a:solidFill>
                  <a:schemeClr val="dk1"/>
                </a:solidFill>
              </a:rPr>
              <a:t>52% of Trusts reported having at least one vacancy</a:t>
            </a:r>
            <a:endParaRPr sz="1600">
              <a:solidFill>
                <a:schemeClr val="dk1"/>
              </a:solidFill>
            </a:endParaRPr>
          </a:p>
          <a:p>
            <a:pPr indent="-228600" lvl="0" marL="215900" rtl="0" algn="l">
              <a:lnSpc>
                <a:spcPct val="110000"/>
              </a:lnSpc>
              <a:spcBef>
                <a:spcPts val="800"/>
              </a:spcBef>
              <a:spcAft>
                <a:spcPts val="0"/>
              </a:spcAft>
              <a:buClr>
                <a:schemeClr val="dk1"/>
              </a:buClr>
              <a:buSzPts val="1600"/>
              <a:buChar char="•"/>
            </a:pPr>
            <a:r>
              <a:rPr lang="en-GB" sz="1600">
                <a:solidFill>
                  <a:schemeClr val="dk1"/>
                </a:solidFill>
              </a:rPr>
              <a:t>Many Trusts reported more than one</a:t>
            </a:r>
            <a:endParaRPr sz="1600">
              <a:solidFill>
                <a:schemeClr val="dk1"/>
              </a:solidFill>
            </a:endParaRPr>
          </a:p>
        </p:txBody>
      </p:sp>
      <p:sp>
        <p:nvSpPr>
          <p:cNvPr id="486" name="Google Shape;486;p5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GB" sz="3200"/>
              <a:t>Trusts with Vacancies by Region</a:t>
            </a:r>
            <a:endParaRPr sz="32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graphicFrame>
        <p:nvGraphicFramePr>
          <p:cNvPr id="491" name="Google Shape;491;p54"/>
          <p:cNvGraphicFramePr/>
          <p:nvPr/>
        </p:nvGraphicFramePr>
        <p:xfrm>
          <a:off x="628642" y="1268047"/>
          <a:ext cx="3000000" cy="3000000"/>
        </p:xfrm>
        <a:graphic>
          <a:graphicData uri="http://schemas.openxmlformats.org/drawingml/2006/table">
            <a:tbl>
              <a:tblPr>
                <a:noFill/>
                <a:tableStyleId>{D9608104-86E7-426A-BB4A-87CAC558E622}</a:tableStyleId>
              </a:tblPr>
              <a:tblGrid>
                <a:gridCol w="1463800"/>
                <a:gridCol w="988050"/>
                <a:gridCol w="988050"/>
              </a:tblGrid>
              <a:tr h="198200">
                <a:tc>
                  <a:txBody>
                    <a:bodyPr/>
                    <a:lstStyle/>
                    <a:p>
                      <a:pPr indent="0" lvl="0" marL="0" marR="0" rtl="0" algn="l">
                        <a:spcBef>
                          <a:spcPts val="0"/>
                        </a:spcBef>
                        <a:spcAft>
                          <a:spcPts val="0"/>
                        </a:spcAft>
                        <a:buNone/>
                      </a:pPr>
                      <a:r>
                        <a:rPr b="1" lang="en-GB" sz="900" u="none" cap="none" strike="noStrike"/>
                        <a:t>Region</a:t>
                      </a:r>
                      <a:endParaRPr b="1" i="0" sz="9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b="1" lang="en-GB" sz="900" u="none" cap="none" strike="noStrike"/>
                        <a:t>Failed to recruit?</a:t>
                      </a:r>
                      <a:endParaRPr b="1" i="0" sz="9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b="1" lang="en-GB" sz="900" u="none" cap="none" strike="noStrike"/>
                        <a:t>How often?</a:t>
                      </a:r>
                      <a:endParaRPr b="1" i="0" sz="9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South East England</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93%</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4</a:t>
                      </a:r>
                      <a:endParaRPr b="0" i="0"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South West England</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71%</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9</a:t>
                      </a:r>
                      <a:endParaRPr b="0" i="0"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East of England</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63%</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3</a:t>
                      </a:r>
                      <a:endParaRPr b="0" i="0"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Midlands</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57%</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3</a:t>
                      </a:r>
                      <a:endParaRPr b="0" i="0"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Northern Ireland</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i="1" lang="en-GB" sz="800" u="none" cap="none" strike="noStrike"/>
                        <a:t>50%*</a:t>
                      </a:r>
                      <a:endParaRPr b="0" i="1"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i="1" lang="en-GB" sz="800" u="none" cap="none" strike="noStrike"/>
                        <a:t>4</a:t>
                      </a:r>
                      <a:endParaRPr b="0" i="1"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London</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45%</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3</a:t>
                      </a:r>
                      <a:endParaRPr b="0" i="0"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North East and Yorkshire</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33%</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2</a:t>
                      </a:r>
                      <a:endParaRPr b="0" i="0"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i="0" lang="en-GB" sz="800" u="none" cap="none" strike="noStrike"/>
                        <a:t>Wales</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i="1" lang="en-GB" sz="800" u="none" cap="none" strike="noStrike"/>
                        <a:t>33%*</a:t>
                      </a:r>
                      <a:endParaRPr b="0" i="1"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i="1" lang="en-GB" sz="800" u="none" cap="none" strike="noStrike"/>
                        <a:t>1</a:t>
                      </a:r>
                      <a:endParaRPr b="0" i="1"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Scotland</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18%</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2</a:t>
                      </a:r>
                      <a:endParaRPr b="0" i="0"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North West England</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12%</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lang="en-GB" sz="800" u="none" cap="none" strike="noStrike"/>
                        <a:t>2</a:t>
                      </a:r>
                      <a:endParaRPr b="0" i="0" sz="800" u="none" cap="none" strike="noStrike">
                        <a:solidFill>
                          <a:srgbClr val="000000"/>
                        </a:solidFill>
                        <a:latin typeface="Arial"/>
                        <a:ea typeface="Arial"/>
                        <a:cs typeface="Arial"/>
                        <a:sym typeface="Arial"/>
                      </a:endParaRPr>
                    </a:p>
                  </a:txBody>
                  <a:tcPr marT="7150" marB="0" marR="7150" marL="7150" anchor="b"/>
                </a:tc>
              </a:tr>
              <a:tr h="198200">
                <a:tc>
                  <a:txBody>
                    <a:bodyPr/>
                    <a:lstStyle/>
                    <a:p>
                      <a:pPr indent="0" lvl="0" marL="0" marR="0" rtl="0" algn="l">
                        <a:spcBef>
                          <a:spcPts val="0"/>
                        </a:spcBef>
                        <a:spcAft>
                          <a:spcPts val="0"/>
                        </a:spcAft>
                        <a:buNone/>
                      </a:pPr>
                      <a:r>
                        <a:rPr lang="en-GB" sz="800" u="none" cap="none" strike="noStrike"/>
                        <a:t>Republic of Ireland</a:t>
                      </a:r>
                      <a:endParaRPr b="0" i="0"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i="1" lang="en-GB" sz="800" u="none" cap="none" strike="noStrike"/>
                        <a:t>Not enough data</a:t>
                      </a:r>
                      <a:endParaRPr b="0" i="1" sz="800" u="none" cap="none" strike="noStrike">
                        <a:solidFill>
                          <a:srgbClr val="000000"/>
                        </a:solidFill>
                        <a:latin typeface="Arial"/>
                        <a:ea typeface="Arial"/>
                        <a:cs typeface="Arial"/>
                        <a:sym typeface="Arial"/>
                      </a:endParaRPr>
                    </a:p>
                  </a:txBody>
                  <a:tcPr marT="7150" marB="0" marR="7150" marL="7150" anchor="b"/>
                </a:tc>
                <a:tc>
                  <a:txBody>
                    <a:bodyPr/>
                    <a:lstStyle/>
                    <a:p>
                      <a:pPr indent="0" lvl="0" marL="0" marR="0" rtl="0" algn="l">
                        <a:spcBef>
                          <a:spcPts val="0"/>
                        </a:spcBef>
                        <a:spcAft>
                          <a:spcPts val="0"/>
                        </a:spcAft>
                        <a:buNone/>
                      </a:pPr>
                      <a:r>
                        <a:rPr i="1" lang="en-GB" sz="800" u="none" cap="none" strike="noStrike"/>
                        <a:t>Not enough data</a:t>
                      </a:r>
                      <a:endParaRPr b="0" i="1" sz="800" u="none" cap="none" strike="noStrike">
                        <a:solidFill>
                          <a:srgbClr val="000000"/>
                        </a:solidFill>
                        <a:latin typeface="Arial"/>
                        <a:ea typeface="Arial"/>
                        <a:cs typeface="Arial"/>
                        <a:sym typeface="Arial"/>
                      </a:endParaRPr>
                    </a:p>
                  </a:txBody>
                  <a:tcPr marT="7150" marB="0" marR="7150" marL="7150" anchor="b"/>
                </a:tc>
              </a:tr>
            </a:tbl>
          </a:graphicData>
        </a:graphic>
      </p:graphicFrame>
      <p:pic>
        <p:nvPicPr>
          <p:cNvPr descr="A map of united kingdom&#10;&#10;AI-generated content may be incorrect." id="492" name="Google Shape;492;p54"/>
          <p:cNvPicPr preferRelativeResize="0"/>
          <p:nvPr/>
        </p:nvPicPr>
        <p:blipFill rotWithShape="1">
          <a:blip r:embed="rId3">
            <a:alphaModFix/>
          </a:blip>
          <a:srcRect b="3975" l="0" r="0" t="0"/>
          <a:stretch/>
        </p:blipFill>
        <p:spPr>
          <a:xfrm>
            <a:off x="5653517" y="1268049"/>
            <a:ext cx="2861836" cy="3439601"/>
          </a:xfrm>
          <a:prstGeom prst="rect">
            <a:avLst/>
          </a:prstGeom>
          <a:noFill/>
          <a:ln>
            <a:noFill/>
          </a:ln>
        </p:spPr>
      </p:pic>
      <p:sp>
        <p:nvSpPr>
          <p:cNvPr id="493" name="Google Shape;493;p5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GB" sz="3200"/>
              <a:t>Trusts that failed to recruit by Region</a:t>
            </a:r>
            <a:endParaRPr sz="32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grpSp>
        <p:nvGrpSpPr>
          <p:cNvPr id="498" name="Google Shape;498;p55"/>
          <p:cNvGrpSpPr/>
          <p:nvPr/>
        </p:nvGrpSpPr>
        <p:grpSpPr>
          <a:xfrm>
            <a:off x="6151855" y="1211439"/>
            <a:ext cx="2363502" cy="3741509"/>
            <a:chOff x="7038109" y="1551304"/>
            <a:chExt cx="3531832" cy="5010726"/>
          </a:xfrm>
        </p:grpSpPr>
        <p:pic>
          <p:nvPicPr>
            <p:cNvPr id="499" name="Google Shape;499;p55"/>
            <p:cNvPicPr preferRelativeResize="0"/>
            <p:nvPr/>
          </p:nvPicPr>
          <p:blipFill rotWithShape="1">
            <a:blip r:embed="rId3">
              <a:alphaModFix/>
            </a:blip>
            <a:srcRect b="0" l="12257" r="0" t="9584"/>
            <a:stretch/>
          </p:blipFill>
          <p:spPr>
            <a:xfrm>
              <a:off x="7038109" y="1551304"/>
              <a:ext cx="3531832" cy="5010726"/>
            </a:xfrm>
            <a:prstGeom prst="rect">
              <a:avLst/>
            </a:prstGeom>
            <a:noFill/>
            <a:ln>
              <a:noFill/>
            </a:ln>
          </p:spPr>
        </p:pic>
        <p:sp>
          <p:nvSpPr>
            <p:cNvPr id="500" name="Google Shape;500;p55"/>
            <p:cNvSpPr/>
            <p:nvPr/>
          </p:nvSpPr>
          <p:spPr>
            <a:xfrm>
              <a:off x="8880475" y="3759200"/>
              <a:ext cx="45600" cy="45600"/>
            </a:xfrm>
            <a:prstGeom prst="ellipse">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01" name="Google Shape;501;p55"/>
            <p:cNvSpPr/>
            <p:nvPr/>
          </p:nvSpPr>
          <p:spPr>
            <a:xfrm>
              <a:off x="9227530" y="4867275"/>
              <a:ext cx="45600" cy="45600"/>
            </a:xfrm>
            <a:prstGeom prst="ellipse">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02" name="Google Shape;502;p55"/>
            <p:cNvSpPr/>
            <p:nvPr/>
          </p:nvSpPr>
          <p:spPr>
            <a:xfrm>
              <a:off x="9575800" y="4850765"/>
              <a:ext cx="45600" cy="45600"/>
            </a:xfrm>
            <a:prstGeom prst="ellipse">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503" name="Google Shape;503;p55"/>
            <p:cNvSpPr/>
            <p:nvPr/>
          </p:nvSpPr>
          <p:spPr>
            <a:xfrm>
              <a:off x="9991316" y="5667375"/>
              <a:ext cx="45600" cy="45600"/>
            </a:xfrm>
            <a:prstGeom prst="ellipse">
              <a:avLst/>
            </a:prstGeom>
            <a:solidFill>
              <a:srgbClr val="FF0000"/>
            </a:solidFill>
            <a:ln cap="flat" cmpd="sng" w="12700">
              <a:solidFill>
                <a:srgbClr val="FF00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504" name="Google Shape;504;p55"/>
          <p:cNvSpPr txBox="1"/>
          <p:nvPr>
            <p:ph idx="4294967295" type="body"/>
          </p:nvPr>
        </p:nvSpPr>
        <p:spPr>
          <a:xfrm>
            <a:off x="422693" y="2068493"/>
            <a:ext cx="6515100" cy="2691000"/>
          </a:xfrm>
          <a:prstGeom prst="rect">
            <a:avLst/>
          </a:prstGeom>
          <a:noFill/>
          <a:ln>
            <a:noFill/>
          </a:ln>
        </p:spPr>
        <p:txBody>
          <a:bodyPr anchorCtr="0" anchor="t" bIns="34275" lIns="68575" spcFirstLastPara="1" rIns="68575" wrap="square" tIns="34275">
            <a:normAutofit/>
          </a:bodyPr>
          <a:lstStyle/>
          <a:p>
            <a:pPr indent="-127000" lvl="0" marL="215900" rtl="0" algn="l">
              <a:lnSpc>
                <a:spcPct val="110000"/>
              </a:lnSpc>
              <a:spcBef>
                <a:spcPts val="0"/>
              </a:spcBef>
              <a:spcAft>
                <a:spcPts val="0"/>
              </a:spcAft>
              <a:buClr>
                <a:schemeClr val="dk1"/>
              </a:buClr>
              <a:buSzPts val="1400"/>
              <a:buFont typeface="Arial"/>
              <a:buNone/>
            </a:pPr>
            <a:r>
              <a:t/>
            </a:r>
            <a:endParaRPr b="1" sz="1400"/>
          </a:p>
          <a:p>
            <a:pPr indent="0" lvl="0" marL="0" rtl="0" algn="l">
              <a:lnSpc>
                <a:spcPct val="110000"/>
              </a:lnSpc>
              <a:spcBef>
                <a:spcPts val="800"/>
              </a:spcBef>
              <a:spcAft>
                <a:spcPts val="0"/>
              </a:spcAft>
              <a:buClr>
                <a:schemeClr val="dk1"/>
              </a:buClr>
              <a:buSzPts val="1400"/>
              <a:buNone/>
            </a:pPr>
            <a:r>
              <a:t/>
            </a:r>
            <a:endParaRPr b="1" sz="1400"/>
          </a:p>
          <a:p>
            <a:pPr indent="0" lvl="0" marL="0" rtl="0" algn="l">
              <a:lnSpc>
                <a:spcPct val="110000"/>
              </a:lnSpc>
              <a:spcBef>
                <a:spcPts val="800"/>
              </a:spcBef>
              <a:spcAft>
                <a:spcPts val="0"/>
              </a:spcAft>
              <a:buClr>
                <a:schemeClr val="dk1"/>
              </a:buClr>
              <a:buSzPts val="1400"/>
              <a:buNone/>
            </a:pPr>
            <a:r>
              <a:t/>
            </a:r>
            <a:endParaRPr b="1" sz="1400"/>
          </a:p>
          <a:p>
            <a:pPr indent="0" lvl="0" marL="0" rtl="0" algn="l">
              <a:lnSpc>
                <a:spcPct val="110000"/>
              </a:lnSpc>
              <a:spcBef>
                <a:spcPts val="800"/>
              </a:spcBef>
              <a:spcAft>
                <a:spcPts val="0"/>
              </a:spcAft>
              <a:buClr>
                <a:schemeClr val="dk1"/>
              </a:buClr>
              <a:buSzPts val="1400"/>
              <a:buNone/>
            </a:pPr>
            <a:r>
              <a:t/>
            </a:r>
            <a:endParaRPr b="1" sz="1400"/>
          </a:p>
          <a:p>
            <a:pPr indent="0" lvl="0" marL="0" rtl="0" algn="l">
              <a:lnSpc>
                <a:spcPct val="110000"/>
              </a:lnSpc>
              <a:spcBef>
                <a:spcPts val="800"/>
              </a:spcBef>
              <a:spcAft>
                <a:spcPts val="0"/>
              </a:spcAft>
              <a:buClr>
                <a:schemeClr val="dk1"/>
              </a:buClr>
              <a:buSzPts val="1400"/>
              <a:buNone/>
            </a:pPr>
            <a:r>
              <a:t/>
            </a:r>
            <a:endParaRPr b="1" sz="1400"/>
          </a:p>
          <a:p>
            <a:pPr indent="0" lvl="0" marL="0" rtl="0" algn="l">
              <a:lnSpc>
                <a:spcPct val="110000"/>
              </a:lnSpc>
              <a:spcBef>
                <a:spcPts val="800"/>
              </a:spcBef>
              <a:spcAft>
                <a:spcPts val="0"/>
              </a:spcAft>
              <a:buClr>
                <a:schemeClr val="dk1"/>
              </a:buClr>
              <a:buSzPts val="1400"/>
              <a:buNone/>
            </a:pPr>
            <a:r>
              <a:t/>
            </a:r>
            <a:endParaRPr b="1" sz="1400"/>
          </a:p>
          <a:p>
            <a:pPr indent="0" lvl="0" marL="0" rtl="0" algn="l">
              <a:lnSpc>
                <a:spcPct val="110000"/>
              </a:lnSpc>
              <a:spcBef>
                <a:spcPts val="800"/>
              </a:spcBef>
              <a:spcAft>
                <a:spcPts val="0"/>
              </a:spcAft>
              <a:buClr>
                <a:schemeClr val="dk1"/>
              </a:buClr>
              <a:buSzPts val="1400"/>
              <a:buNone/>
            </a:pPr>
            <a:r>
              <a:t/>
            </a:r>
            <a:endParaRPr b="1" sz="1400"/>
          </a:p>
          <a:p>
            <a:pPr indent="0" lvl="0" marL="0" rtl="0" algn="l">
              <a:lnSpc>
                <a:spcPct val="110000"/>
              </a:lnSpc>
              <a:spcBef>
                <a:spcPts val="800"/>
              </a:spcBef>
              <a:spcAft>
                <a:spcPts val="0"/>
              </a:spcAft>
              <a:buClr>
                <a:schemeClr val="dk1"/>
              </a:buClr>
              <a:buSzPts val="1100"/>
              <a:buNone/>
            </a:pPr>
            <a:r>
              <a:rPr i="1" lang="en-GB" sz="1100"/>
              <a:t>Data taken from upcoming BIOS Workforce Report (2025)</a:t>
            </a:r>
            <a:endParaRPr/>
          </a:p>
        </p:txBody>
      </p:sp>
      <p:graphicFrame>
        <p:nvGraphicFramePr>
          <p:cNvPr id="505" name="Google Shape;505;p55"/>
          <p:cNvGraphicFramePr/>
          <p:nvPr/>
        </p:nvGraphicFramePr>
        <p:xfrm>
          <a:off x="422692" y="2121693"/>
          <a:ext cx="3000000" cy="3000000"/>
        </p:xfrm>
        <a:graphic>
          <a:graphicData uri="http://schemas.openxmlformats.org/drawingml/2006/table">
            <a:tbl>
              <a:tblPr bandRow="1" firstCol="1" firstRow="1">
                <a:noFill/>
                <a:tableStyleId>{F8120103-F4D3-4402-83DE-FA2842D8721A}</a:tableStyleId>
              </a:tblPr>
              <a:tblGrid>
                <a:gridCol w="1292825"/>
                <a:gridCol w="885625"/>
                <a:gridCol w="886100"/>
                <a:gridCol w="613475"/>
                <a:gridCol w="871175"/>
              </a:tblGrid>
              <a:tr h="444675">
                <a:tc>
                  <a:txBody>
                    <a:bodyPr/>
                    <a:lstStyle/>
                    <a:p>
                      <a:pPr indent="0" lvl="0" marL="0" marR="0" rtl="0" algn="l">
                        <a:spcBef>
                          <a:spcPts val="0"/>
                        </a:spcBef>
                        <a:spcAft>
                          <a:spcPts val="0"/>
                        </a:spcAft>
                        <a:buNone/>
                      </a:pPr>
                      <a:r>
                        <a:rPr lang="en-GB" sz="900" u="none" cap="none" strike="noStrike">
                          <a:solidFill>
                            <a:schemeClr val="dk1"/>
                          </a:solidFill>
                        </a:rPr>
                        <a:t>HEI</a:t>
                      </a:r>
                      <a:endParaRPr sz="900">
                        <a:solidFill>
                          <a:schemeClr val="dk1"/>
                        </a:solidFill>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solidFill>
                            <a:schemeClr val="dk1"/>
                          </a:solidFill>
                        </a:rPr>
                        <a:t>Programme </a:t>
                      </a:r>
                      <a:endParaRPr sz="900">
                        <a:solidFill>
                          <a:schemeClr val="dk1"/>
                        </a:solidFill>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solidFill>
                            <a:schemeClr val="dk1"/>
                          </a:solidFill>
                        </a:rPr>
                        <a:t>Entry Criteria</a:t>
                      </a:r>
                      <a:endParaRPr sz="900">
                        <a:solidFill>
                          <a:schemeClr val="dk1"/>
                        </a:solidFill>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solidFill>
                            <a:schemeClr val="dk1"/>
                          </a:solidFill>
                        </a:rPr>
                        <a:t>Duration</a:t>
                      </a:r>
                      <a:endParaRPr sz="900">
                        <a:solidFill>
                          <a:schemeClr val="dk1"/>
                        </a:solidFill>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solidFill>
                            <a:schemeClr val="dk1"/>
                          </a:solidFill>
                        </a:rPr>
                        <a:t>Planned Recruitment</a:t>
                      </a:r>
                      <a:endParaRPr sz="900">
                        <a:solidFill>
                          <a:schemeClr val="dk1"/>
                        </a:solidFill>
                        <a:latin typeface="Arial"/>
                        <a:ea typeface="Arial"/>
                        <a:cs typeface="Arial"/>
                        <a:sym typeface="Arial"/>
                      </a:endParaRPr>
                    </a:p>
                  </a:txBody>
                  <a:tcPr marT="0" marB="0" marR="41000" marL="41000" anchor="ctr">
                    <a:solidFill>
                      <a:srgbClr val="C7D9C7"/>
                    </a:solidFill>
                  </a:tcPr>
                </a:tc>
              </a:tr>
              <a:tr h="222350">
                <a:tc>
                  <a:txBody>
                    <a:bodyPr/>
                    <a:lstStyle/>
                    <a:p>
                      <a:pPr indent="0" lvl="0" marL="0" marR="0" rtl="0" algn="l">
                        <a:spcBef>
                          <a:spcPts val="0"/>
                        </a:spcBef>
                        <a:spcAft>
                          <a:spcPts val="0"/>
                        </a:spcAft>
                        <a:buNone/>
                      </a:pPr>
                      <a:r>
                        <a:rPr lang="en-GB" sz="900">
                          <a:solidFill>
                            <a:schemeClr val="dk1"/>
                          </a:solidFill>
                        </a:rPr>
                        <a:t>University of Liverpool</a:t>
                      </a:r>
                      <a:endParaRPr sz="900">
                        <a:solidFill>
                          <a:schemeClr val="dk1"/>
                        </a:solidFill>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BSc (ug)</a:t>
                      </a:r>
                      <a:endParaRPr sz="900">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BBB</a:t>
                      </a:r>
                      <a:endParaRPr sz="900">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3 years</a:t>
                      </a:r>
                      <a:endParaRPr sz="900">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48</a:t>
                      </a:r>
                      <a:endParaRPr sz="900">
                        <a:latin typeface="Arial"/>
                        <a:ea typeface="Arial"/>
                        <a:cs typeface="Arial"/>
                        <a:sym typeface="Arial"/>
                      </a:endParaRPr>
                    </a:p>
                  </a:txBody>
                  <a:tcPr marT="0" marB="0" marR="41000" marL="41000" anchor="ctr">
                    <a:solidFill>
                      <a:srgbClr val="C7D9C7"/>
                    </a:solidFill>
                  </a:tcPr>
                </a:tc>
              </a:tr>
              <a:tr h="222350">
                <a:tc>
                  <a:txBody>
                    <a:bodyPr/>
                    <a:lstStyle/>
                    <a:p>
                      <a:pPr indent="0" lvl="0" marL="0" marR="0" rtl="0" algn="l">
                        <a:spcBef>
                          <a:spcPts val="0"/>
                        </a:spcBef>
                        <a:spcAft>
                          <a:spcPts val="0"/>
                        </a:spcAft>
                        <a:buNone/>
                      </a:pPr>
                      <a:r>
                        <a:rPr lang="en-GB" sz="900">
                          <a:solidFill>
                            <a:schemeClr val="dk1"/>
                          </a:solidFill>
                        </a:rPr>
                        <a:t>University of Liverpool</a:t>
                      </a:r>
                      <a:endParaRPr sz="900">
                        <a:solidFill>
                          <a:schemeClr val="dk1"/>
                        </a:solidFill>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MSc (pg)</a:t>
                      </a:r>
                      <a:endParaRPr sz="900">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2:2 (ug degree)</a:t>
                      </a:r>
                      <a:endParaRPr sz="900">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2 years</a:t>
                      </a:r>
                      <a:endParaRPr sz="900">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20</a:t>
                      </a:r>
                      <a:endParaRPr sz="900">
                        <a:latin typeface="Arial"/>
                        <a:ea typeface="Arial"/>
                        <a:cs typeface="Arial"/>
                        <a:sym typeface="Arial"/>
                      </a:endParaRPr>
                    </a:p>
                  </a:txBody>
                  <a:tcPr marT="0" marB="0" marR="41000" marL="41000" anchor="ctr">
                    <a:solidFill>
                      <a:srgbClr val="C7D9C7"/>
                    </a:solidFill>
                  </a:tcPr>
                </a:tc>
              </a:tr>
              <a:tr h="222350">
                <a:tc>
                  <a:txBody>
                    <a:bodyPr/>
                    <a:lstStyle/>
                    <a:p>
                      <a:pPr indent="0" lvl="0" marL="0" marR="0" rtl="0" algn="l">
                        <a:spcBef>
                          <a:spcPts val="0"/>
                        </a:spcBef>
                        <a:spcAft>
                          <a:spcPts val="0"/>
                        </a:spcAft>
                        <a:buNone/>
                      </a:pPr>
                      <a:r>
                        <a:rPr lang="en-GB" sz="900">
                          <a:solidFill>
                            <a:schemeClr val="dk1"/>
                          </a:solidFill>
                        </a:rPr>
                        <a:t>University of Sheffield</a:t>
                      </a:r>
                      <a:endParaRPr sz="900">
                        <a:solidFill>
                          <a:schemeClr val="dk1"/>
                        </a:solidFill>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BMed Sci (ug)</a:t>
                      </a:r>
                      <a:endParaRPr sz="900">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BBB</a:t>
                      </a:r>
                      <a:endParaRPr sz="900">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3 years</a:t>
                      </a:r>
                      <a:endParaRPr sz="900">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48</a:t>
                      </a:r>
                      <a:endParaRPr sz="900">
                        <a:latin typeface="Arial"/>
                        <a:ea typeface="Arial"/>
                        <a:cs typeface="Arial"/>
                        <a:sym typeface="Arial"/>
                      </a:endParaRPr>
                    </a:p>
                  </a:txBody>
                  <a:tcPr marT="0" marB="0" marR="41000" marL="41000" anchor="ctr">
                    <a:solidFill>
                      <a:srgbClr val="C7D9C7"/>
                    </a:solidFill>
                  </a:tcPr>
                </a:tc>
              </a:tr>
              <a:tr h="444675">
                <a:tc>
                  <a:txBody>
                    <a:bodyPr/>
                    <a:lstStyle/>
                    <a:p>
                      <a:pPr indent="0" lvl="0" marL="0" marR="0" rtl="0" algn="l">
                        <a:spcBef>
                          <a:spcPts val="0"/>
                        </a:spcBef>
                        <a:spcAft>
                          <a:spcPts val="0"/>
                        </a:spcAft>
                        <a:buNone/>
                      </a:pPr>
                      <a:r>
                        <a:rPr lang="en-GB" sz="900">
                          <a:solidFill>
                            <a:schemeClr val="dk1"/>
                          </a:solidFill>
                        </a:rPr>
                        <a:t>University College London</a:t>
                      </a:r>
                      <a:endParaRPr sz="900">
                        <a:solidFill>
                          <a:schemeClr val="dk1"/>
                        </a:solidFill>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MSc (pg)</a:t>
                      </a:r>
                      <a:endParaRPr sz="900">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2:2 (ug degree)</a:t>
                      </a:r>
                      <a:endParaRPr sz="900">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2 years</a:t>
                      </a:r>
                      <a:endParaRPr sz="900">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20</a:t>
                      </a:r>
                      <a:endParaRPr sz="900">
                        <a:latin typeface="Arial"/>
                        <a:ea typeface="Arial"/>
                        <a:cs typeface="Arial"/>
                        <a:sym typeface="Arial"/>
                      </a:endParaRPr>
                    </a:p>
                  </a:txBody>
                  <a:tcPr marT="0" marB="0" marR="41000" marL="41000" anchor="ctr">
                    <a:solidFill>
                      <a:srgbClr val="C7D9C7"/>
                    </a:solidFill>
                  </a:tcPr>
                </a:tc>
              </a:tr>
              <a:tr h="444675">
                <a:tc>
                  <a:txBody>
                    <a:bodyPr/>
                    <a:lstStyle/>
                    <a:p>
                      <a:pPr indent="0" lvl="0" marL="0" marR="0" rtl="0" algn="l">
                        <a:spcBef>
                          <a:spcPts val="0"/>
                        </a:spcBef>
                        <a:spcAft>
                          <a:spcPts val="0"/>
                        </a:spcAft>
                        <a:buNone/>
                      </a:pPr>
                      <a:r>
                        <a:rPr lang="en-GB" sz="900">
                          <a:solidFill>
                            <a:schemeClr val="dk1"/>
                          </a:solidFill>
                        </a:rPr>
                        <a:t>Glasgow Caledonian University</a:t>
                      </a:r>
                      <a:endParaRPr sz="900">
                        <a:solidFill>
                          <a:schemeClr val="dk1"/>
                        </a:solidFill>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BSc (ug)</a:t>
                      </a:r>
                      <a:endParaRPr sz="900">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BBB</a:t>
                      </a:r>
                      <a:endParaRPr sz="900">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4 years</a:t>
                      </a:r>
                      <a:endParaRPr sz="900">
                        <a:latin typeface="Arial"/>
                        <a:ea typeface="Arial"/>
                        <a:cs typeface="Arial"/>
                        <a:sym typeface="Arial"/>
                      </a:endParaRPr>
                    </a:p>
                  </a:txBody>
                  <a:tcPr marT="0" marB="0" marR="41000" marL="41000" anchor="ctr">
                    <a:solidFill>
                      <a:srgbClr val="C7D9C7"/>
                    </a:solidFill>
                  </a:tcPr>
                </a:tc>
                <a:tc>
                  <a:txBody>
                    <a:bodyPr/>
                    <a:lstStyle/>
                    <a:p>
                      <a:pPr indent="0" lvl="0" marL="0" marR="0" rtl="0" algn="l">
                        <a:spcBef>
                          <a:spcPts val="0"/>
                        </a:spcBef>
                        <a:spcAft>
                          <a:spcPts val="0"/>
                        </a:spcAft>
                        <a:buNone/>
                      </a:pPr>
                      <a:r>
                        <a:rPr lang="en-GB" sz="900"/>
                        <a:t>20</a:t>
                      </a:r>
                      <a:endParaRPr sz="900">
                        <a:latin typeface="Arial"/>
                        <a:ea typeface="Arial"/>
                        <a:cs typeface="Arial"/>
                        <a:sym typeface="Arial"/>
                      </a:endParaRPr>
                    </a:p>
                  </a:txBody>
                  <a:tcPr marT="0" marB="0" marR="41000" marL="41000" anchor="ctr">
                    <a:solidFill>
                      <a:srgbClr val="C7D9C7"/>
                    </a:solidFill>
                  </a:tcPr>
                </a:tc>
              </a:tr>
            </a:tbl>
          </a:graphicData>
        </a:graphic>
      </p:graphicFrame>
      <p:sp>
        <p:nvSpPr>
          <p:cNvPr id="506" name="Google Shape;506;p5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GB" sz="3200"/>
              <a:t>Current Orthoptics Education Providers</a:t>
            </a:r>
            <a:endParaRPr sz="3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id="364" name="Google Shape;364;p38"/>
          <p:cNvPicPr preferRelativeResize="0"/>
          <p:nvPr/>
        </p:nvPicPr>
        <p:blipFill rotWithShape="1">
          <a:blip r:embed="rId3">
            <a:alphaModFix/>
          </a:blip>
          <a:srcRect b="0" l="0" r="50000" t="0"/>
          <a:stretch/>
        </p:blipFill>
        <p:spPr>
          <a:xfrm>
            <a:off x="4434650" y="3355300"/>
            <a:ext cx="4572001" cy="1093900"/>
          </a:xfrm>
          <a:prstGeom prst="rect">
            <a:avLst/>
          </a:prstGeom>
          <a:noFill/>
          <a:ln>
            <a:noFill/>
          </a:ln>
        </p:spPr>
      </p:pic>
      <p:sp>
        <p:nvSpPr>
          <p:cNvPr id="365" name="Google Shape;365;p38"/>
          <p:cNvSpPr txBox="1"/>
          <p:nvPr>
            <p:ph idx="1" type="body"/>
          </p:nvPr>
        </p:nvSpPr>
        <p:spPr>
          <a:xfrm>
            <a:off x="629841" y="1543050"/>
            <a:ext cx="2949300" cy="2858700"/>
          </a:xfrm>
          <a:prstGeom prst="rect">
            <a:avLst/>
          </a:prstGeom>
        </p:spPr>
        <p:txBody>
          <a:bodyPr anchorCtr="0" anchor="t" bIns="34275" lIns="68575" spcFirstLastPara="1" rIns="68575" wrap="square" tIns="34275">
            <a:noAutofit/>
          </a:bodyPr>
          <a:lstStyle/>
          <a:p>
            <a:pPr indent="0" lvl="0" marL="0" marR="0" rtl="0" algn="l">
              <a:lnSpc>
                <a:spcPct val="70000"/>
              </a:lnSpc>
              <a:spcBef>
                <a:spcPts val="800"/>
              </a:spcBef>
              <a:spcAft>
                <a:spcPts val="0"/>
              </a:spcAft>
              <a:buSzPts val="770"/>
              <a:buNone/>
            </a:pPr>
            <a:r>
              <a:rPr b="1" lang="en-GB" sz="1600"/>
              <a:t>Teeth?​</a:t>
            </a:r>
            <a:endParaRPr b="1" sz="1600"/>
          </a:p>
          <a:p>
            <a:pPr indent="0" lvl="0" marL="0" marR="0" rtl="0" algn="l">
              <a:lnSpc>
                <a:spcPct val="70000"/>
              </a:lnSpc>
              <a:spcBef>
                <a:spcPts val="800"/>
              </a:spcBef>
              <a:spcAft>
                <a:spcPts val="0"/>
              </a:spcAft>
              <a:buSzPts val="770"/>
              <a:buNone/>
            </a:pPr>
            <a:r>
              <a:rPr b="1" lang="en-GB" sz="1600"/>
              <a:t>​</a:t>
            </a:r>
            <a:endParaRPr b="1" sz="1600"/>
          </a:p>
          <a:p>
            <a:pPr indent="0" lvl="0" marL="0" marR="0" rtl="0" algn="l">
              <a:lnSpc>
                <a:spcPct val="70000"/>
              </a:lnSpc>
              <a:spcBef>
                <a:spcPts val="800"/>
              </a:spcBef>
              <a:spcAft>
                <a:spcPts val="0"/>
              </a:spcAft>
              <a:buSzPts val="770"/>
              <a:buNone/>
            </a:pPr>
            <a:r>
              <a:rPr b="1" lang="en-GB" sz="1600"/>
              <a:t>Feet?​</a:t>
            </a:r>
            <a:endParaRPr b="1" sz="1600"/>
          </a:p>
          <a:p>
            <a:pPr indent="0" lvl="0" marL="0" marR="0" rtl="0" algn="l">
              <a:lnSpc>
                <a:spcPct val="70000"/>
              </a:lnSpc>
              <a:spcBef>
                <a:spcPts val="800"/>
              </a:spcBef>
              <a:spcAft>
                <a:spcPts val="0"/>
              </a:spcAft>
              <a:buSzPts val="770"/>
              <a:buNone/>
            </a:pPr>
            <a:r>
              <a:rPr b="1" lang="en-GB" sz="1600"/>
              <a:t>​</a:t>
            </a:r>
            <a:endParaRPr b="1" sz="1600"/>
          </a:p>
          <a:p>
            <a:pPr indent="0" lvl="0" marL="0" marR="0" rtl="0" algn="l">
              <a:lnSpc>
                <a:spcPct val="70000"/>
              </a:lnSpc>
              <a:spcBef>
                <a:spcPts val="800"/>
              </a:spcBef>
              <a:spcAft>
                <a:spcPts val="0"/>
              </a:spcAft>
              <a:buSzPts val="770"/>
              <a:buNone/>
            </a:pPr>
            <a:r>
              <a:rPr b="1" lang="en-GB" sz="1600"/>
              <a:t>Bones?​</a:t>
            </a:r>
            <a:endParaRPr b="1" sz="1600"/>
          </a:p>
          <a:p>
            <a:pPr indent="0" lvl="0" marL="0" marR="0" rtl="0" algn="l">
              <a:lnSpc>
                <a:spcPct val="70000"/>
              </a:lnSpc>
              <a:spcBef>
                <a:spcPts val="800"/>
              </a:spcBef>
              <a:spcAft>
                <a:spcPts val="0"/>
              </a:spcAft>
              <a:buSzPts val="770"/>
              <a:buNone/>
            </a:pPr>
            <a:r>
              <a:rPr b="1" lang="en-GB" sz="1600"/>
              <a:t>​</a:t>
            </a:r>
            <a:endParaRPr b="1" sz="1600"/>
          </a:p>
          <a:p>
            <a:pPr indent="0" lvl="0" marL="0" marR="0" rtl="0" algn="l">
              <a:lnSpc>
                <a:spcPct val="70000"/>
              </a:lnSpc>
              <a:spcBef>
                <a:spcPts val="800"/>
              </a:spcBef>
              <a:spcAft>
                <a:spcPts val="0"/>
              </a:spcAft>
              <a:buSzPts val="770"/>
              <a:buNone/>
            </a:pPr>
            <a:r>
              <a:rPr b="1" lang="en-GB" sz="1600"/>
              <a:t>Eyes?</a:t>
            </a:r>
            <a:endParaRPr b="1" sz="1600"/>
          </a:p>
          <a:p>
            <a:pPr indent="0" lvl="0" marL="0" marR="0" rtl="0" algn="l">
              <a:lnSpc>
                <a:spcPct val="70000"/>
              </a:lnSpc>
              <a:spcBef>
                <a:spcPts val="800"/>
              </a:spcBef>
              <a:spcAft>
                <a:spcPts val="0"/>
              </a:spcAft>
              <a:buSzPts val="770"/>
              <a:buNone/>
            </a:pPr>
            <a:r>
              <a:t/>
            </a:r>
            <a:endParaRPr b="1" sz="1600"/>
          </a:p>
        </p:txBody>
      </p:sp>
      <p:pic>
        <p:nvPicPr>
          <p:cNvPr id="366" name="Google Shape;366;p38"/>
          <p:cNvPicPr preferRelativeResize="0"/>
          <p:nvPr/>
        </p:nvPicPr>
        <p:blipFill rotWithShape="1">
          <a:blip r:embed="rId3">
            <a:alphaModFix/>
          </a:blip>
          <a:srcRect b="0" l="49695" r="0" t="0"/>
          <a:stretch/>
        </p:blipFill>
        <p:spPr>
          <a:xfrm>
            <a:off x="4406776" y="1818150"/>
            <a:ext cx="4599875" cy="1093900"/>
          </a:xfrm>
          <a:prstGeom prst="rect">
            <a:avLst/>
          </a:prstGeom>
          <a:noFill/>
          <a:ln>
            <a:noFill/>
          </a:ln>
        </p:spPr>
      </p:pic>
      <p:sp>
        <p:nvSpPr>
          <p:cNvPr id="367" name="Google Shape;367;p38"/>
          <p:cNvSpPr txBox="1"/>
          <p:nvPr>
            <p:ph type="title"/>
          </p:nvPr>
        </p:nvSpPr>
        <p:spPr>
          <a:xfrm>
            <a:off x="629849" y="342900"/>
            <a:ext cx="5440200" cy="12003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Clr>
                <a:schemeClr val="dk1"/>
              </a:buClr>
              <a:buSzPts val="990"/>
              <a:buFont typeface="Arial"/>
              <a:buNone/>
            </a:pPr>
            <a:r>
              <a:rPr lang="en-GB" sz="3220"/>
              <a:t>What is Orthoptics?</a:t>
            </a:r>
            <a:endParaRPr sz="3220"/>
          </a:p>
          <a:p>
            <a:pPr indent="0" lvl="0" marL="0" rtl="0" algn="l">
              <a:spcBef>
                <a:spcPts val="0"/>
              </a:spcBef>
              <a:spcAft>
                <a:spcPts val="0"/>
              </a:spcAft>
              <a:buSzPts val="990"/>
              <a:buNone/>
            </a:pPr>
            <a:r>
              <a:t/>
            </a:r>
            <a:endParaRPr sz="322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56"/>
          <p:cNvSpPr txBox="1"/>
          <p:nvPr>
            <p:ph idx="4294967295" type="body"/>
          </p:nvPr>
        </p:nvSpPr>
        <p:spPr>
          <a:xfrm>
            <a:off x="388403" y="1320325"/>
            <a:ext cx="6515100" cy="3439200"/>
          </a:xfrm>
          <a:prstGeom prst="rect">
            <a:avLst/>
          </a:prstGeom>
          <a:noFill/>
          <a:ln>
            <a:noFill/>
          </a:ln>
        </p:spPr>
        <p:txBody>
          <a:bodyPr anchorCtr="0" anchor="t" bIns="34275" lIns="68575" spcFirstLastPara="1" rIns="68575" wrap="square" tIns="34275">
            <a:normAutofit/>
          </a:bodyPr>
          <a:lstStyle/>
          <a:p>
            <a:pPr indent="-127000" lvl="0" marL="215900" rtl="0" algn="l">
              <a:lnSpc>
                <a:spcPct val="110000"/>
              </a:lnSpc>
              <a:spcBef>
                <a:spcPts val="0"/>
              </a:spcBef>
              <a:spcAft>
                <a:spcPts val="0"/>
              </a:spcAft>
              <a:buClr>
                <a:schemeClr val="dk1"/>
              </a:buClr>
              <a:buSzPts val="1400"/>
              <a:buFont typeface="Arial"/>
              <a:buNone/>
            </a:pPr>
            <a:r>
              <a:t/>
            </a:r>
            <a:endParaRPr sz="1600"/>
          </a:p>
          <a:p>
            <a:pPr indent="0" lvl="0" marL="0" rtl="0" algn="l">
              <a:lnSpc>
                <a:spcPct val="110000"/>
              </a:lnSpc>
              <a:spcBef>
                <a:spcPts val="800"/>
              </a:spcBef>
              <a:spcAft>
                <a:spcPts val="0"/>
              </a:spcAft>
              <a:buClr>
                <a:schemeClr val="dk1"/>
              </a:buClr>
              <a:buSzPts val="1400"/>
              <a:buNone/>
            </a:pPr>
            <a:r>
              <a:t/>
            </a:r>
            <a:endParaRPr sz="1600"/>
          </a:p>
        </p:txBody>
      </p:sp>
      <p:pic>
        <p:nvPicPr>
          <p:cNvPr id="512" name="Google Shape;512;p56"/>
          <p:cNvPicPr preferRelativeResize="0"/>
          <p:nvPr/>
        </p:nvPicPr>
        <p:blipFill rotWithShape="1">
          <a:blip r:embed="rId3">
            <a:alphaModFix/>
          </a:blip>
          <a:srcRect b="0" l="0" r="0" t="0"/>
          <a:stretch/>
        </p:blipFill>
        <p:spPr>
          <a:xfrm>
            <a:off x="4281114" y="1719321"/>
            <a:ext cx="4660800" cy="2641200"/>
          </a:xfrm>
          <a:prstGeom prst="rect">
            <a:avLst/>
          </a:prstGeom>
          <a:noFill/>
          <a:ln>
            <a:noFill/>
          </a:ln>
        </p:spPr>
      </p:pic>
      <p:sp>
        <p:nvSpPr>
          <p:cNvPr id="513" name="Google Shape;513;p56"/>
          <p:cNvSpPr txBox="1"/>
          <p:nvPr/>
        </p:nvSpPr>
        <p:spPr>
          <a:xfrm>
            <a:off x="502703" y="1434625"/>
            <a:ext cx="6515100" cy="3439200"/>
          </a:xfrm>
          <a:prstGeom prst="rect">
            <a:avLst/>
          </a:prstGeom>
          <a:noFill/>
          <a:ln>
            <a:noFill/>
          </a:ln>
        </p:spPr>
        <p:txBody>
          <a:bodyPr anchorCtr="0" anchor="t" bIns="34275" lIns="68575" spcFirstLastPara="1" rIns="68575" wrap="square" tIns="34275">
            <a:normAutofit/>
          </a:bodyPr>
          <a:lstStyle/>
          <a:p>
            <a:pPr indent="-127000" lvl="0" marL="215900" marR="0" rtl="0" algn="l">
              <a:lnSpc>
                <a:spcPct val="110000"/>
              </a:lnSpc>
              <a:spcBef>
                <a:spcPts val="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215900" lvl="0" marL="215900" marR="0" rtl="0" algn="l">
              <a:lnSpc>
                <a:spcPct val="110000"/>
              </a:lnSpc>
              <a:spcBef>
                <a:spcPts val="800"/>
              </a:spcBef>
              <a:spcAft>
                <a:spcPts val="0"/>
              </a:spcAft>
              <a:buClr>
                <a:schemeClr val="dk1"/>
              </a:buClr>
              <a:buSzPts val="1400"/>
              <a:buFont typeface="Arial"/>
              <a:buChar char="•"/>
            </a:pPr>
            <a:r>
              <a:rPr b="0" i="0" lang="en-GB" sz="1400" u="none" cap="none" strike="noStrike">
                <a:solidFill>
                  <a:schemeClr val="dk1"/>
                </a:solidFill>
                <a:latin typeface="Arial"/>
                <a:ea typeface="Arial"/>
                <a:cs typeface="Arial"/>
                <a:sym typeface="Arial"/>
              </a:rPr>
              <a:t>2/3rds of respondents had not discussed use of incentives</a:t>
            </a:r>
            <a:endParaRPr sz="1100"/>
          </a:p>
          <a:p>
            <a:pPr indent="-127000" lvl="0" marL="215900" marR="0" rtl="0" algn="l">
              <a:lnSpc>
                <a:spcPct val="110000"/>
              </a:lnSpc>
              <a:spcBef>
                <a:spcPts val="80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215900" lvl="0" marL="215900" marR="0" rtl="0" algn="l">
              <a:lnSpc>
                <a:spcPct val="110000"/>
              </a:lnSpc>
              <a:spcBef>
                <a:spcPts val="800"/>
              </a:spcBef>
              <a:spcAft>
                <a:spcPts val="0"/>
              </a:spcAft>
              <a:buClr>
                <a:schemeClr val="dk1"/>
              </a:buClr>
              <a:buSzPts val="1400"/>
              <a:buFont typeface="Arial"/>
              <a:buChar char="•"/>
            </a:pPr>
            <a:r>
              <a:rPr b="0" i="0" lang="en-GB" sz="1400" u="none" cap="none" strike="noStrike">
                <a:solidFill>
                  <a:schemeClr val="dk1"/>
                </a:solidFill>
                <a:latin typeface="Arial"/>
                <a:ea typeface="Arial"/>
                <a:cs typeface="Arial"/>
                <a:sym typeface="Arial"/>
              </a:rPr>
              <a:t>5% had discussed but not used</a:t>
            </a:r>
            <a:endParaRPr sz="1100"/>
          </a:p>
          <a:p>
            <a:pPr indent="-215900" lvl="0" marL="215900" marR="0" rtl="0" algn="l">
              <a:lnSpc>
                <a:spcPct val="110000"/>
              </a:lnSpc>
              <a:spcBef>
                <a:spcPts val="800"/>
              </a:spcBef>
              <a:spcAft>
                <a:spcPts val="0"/>
              </a:spcAft>
              <a:buClr>
                <a:schemeClr val="dk1"/>
              </a:buClr>
              <a:buSzPts val="1400"/>
              <a:buFont typeface="Arial"/>
              <a:buChar char="•"/>
            </a:pPr>
            <a:r>
              <a:rPr b="0" i="0" lang="en-GB" sz="1400" u="none" cap="none" strike="noStrike">
                <a:solidFill>
                  <a:schemeClr val="dk1"/>
                </a:solidFill>
                <a:latin typeface="Arial"/>
                <a:ea typeface="Arial"/>
                <a:cs typeface="Arial"/>
                <a:sym typeface="Arial"/>
              </a:rPr>
              <a:t>11% used free incentives</a:t>
            </a:r>
            <a:endParaRPr sz="1100"/>
          </a:p>
          <a:p>
            <a:pPr indent="-215900" lvl="0" marL="215900" marR="0" rtl="0" algn="l">
              <a:lnSpc>
                <a:spcPct val="110000"/>
              </a:lnSpc>
              <a:spcBef>
                <a:spcPts val="800"/>
              </a:spcBef>
              <a:spcAft>
                <a:spcPts val="0"/>
              </a:spcAft>
              <a:buClr>
                <a:schemeClr val="dk1"/>
              </a:buClr>
              <a:buSzPts val="1400"/>
              <a:buFont typeface="Arial"/>
              <a:buChar char="•"/>
            </a:pPr>
            <a:r>
              <a:rPr b="0" i="0" lang="en-GB" sz="1400" u="none" cap="none" strike="noStrike">
                <a:solidFill>
                  <a:schemeClr val="dk1"/>
                </a:solidFill>
                <a:latin typeface="Arial"/>
                <a:ea typeface="Arial"/>
                <a:cs typeface="Arial"/>
                <a:sym typeface="Arial"/>
              </a:rPr>
              <a:t>14% used incentives that incurred cost</a:t>
            </a:r>
            <a:endParaRPr sz="1100"/>
          </a:p>
          <a:p>
            <a:pPr indent="-215900" lvl="0" marL="215900" marR="0" rtl="0" algn="l">
              <a:lnSpc>
                <a:spcPct val="110000"/>
              </a:lnSpc>
              <a:spcBef>
                <a:spcPts val="800"/>
              </a:spcBef>
              <a:spcAft>
                <a:spcPts val="0"/>
              </a:spcAft>
              <a:buClr>
                <a:schemeClr val="dk1"/>
              </a:buClr>
              <a:buSzPts val="1400"/>
              <a:buFont typeface="Arial"/>
              <a:buChar char="•"/>
            </a:pPr>
            <a:r>
              <a:rPr b="0" i="0" lang="en-GB" sz="1400" u="none" cap="none" strike="noStrike">
                <a:solidFill>
                  <a:schemeClr val="dk1"/>
                </a:solidFill>
                <a:latin typeface="Arial"/>
                <a:ea typeface="Arial"/>
                <a:cs typeface="Arial"/>
                <a:sym typeface="Arial"/>
              </a:rPr>
              <a:t>3% used a mixture</a:t>
            </a:r>
            <a:endParaRPr sz="1100"/>
          </a:p>
          <a:p>
            <a:pPr indent="0" lvl="0" marL="0" marR="0" rtl="0" algn="l">
              <a:lnSpc>
                <a:spcPct val="110000"/>
              </a:lnSpc>
              <a:spcBef>
                <a:spcPts val="80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514" name="Google Shape;514;p5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GB" sz="3200"/>
              <a:t>Incentives</a:t>
            </a:r>
            <a:endParaRPr sz="3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grpSp>
        <p:nvGrpSpPr>
          <p:cNvPr id="519" name="Google Shape;519;p57"/>
          <p:cNvGrpSpPr/>
          <p:nvPr/>
        </p:nvGrpSpPr>
        <p:grpSpPr>
          <a:xfrm>
            <a:off x="1987074" y="1268050"/>
            <a:ext cx="5169867" cy="3433732"/>
            <a:chOff x="0" y="2079"/>
            <a:chExt cx="7306200" cy="5006900"/>
          </a:xfrm>
        </p:grpSpPr>
        <p:sp>
          <p:nvSpPr>
            <p:cNvPr id="520" name="Google Shape;520;p57"/>
            <p:cNvSpPr/>
            <p:nvPr/>
          </p:nvSpPr>
          <p:spPr>
            <a:xfrm>
              <a:off x="0" y="2079"/>
              <a:ext cx="7306200" cy="1054200"/>
            </a:xfrm>
            <a:prstGeom prst="roundRect">
              <a:avLst>
                <a:gd fmla="val 10000" name="adj"/>
              </a:avLst>
            </a:prstGeom>
            <a:solidFill>
              <a:srgbClr val="F2F2F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1" name="Google Shape;521;p57"/>
            <p:cNvSpPr/>
            <p:nvPr/>
          </p:nvSpPr>
          <p:spPr>
            <a:xfrm>
              <a:off x="318851" y="239241"/>
              <a:ext cx="579600" cy="579600"/>
            </a:xfrm>
            <a:prstGeom prst="rect">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2" name="Google Shape;522;p57"/>
            <p:cNvSpPr/>
            <p:nvPr/>
          </p:nvSpPr>
          <p:spPr>
            <a:xfrm>
              <a:off x="1217431" y="2079"/>
              <a:ext cx="3287700" cy="1054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3" name="Google Shape;523;p57"/>
            <p:cNvSpPr txBox="1"/>
            <p:nvPr/>
          </p:nvSpPr>
          <p:spPr>
            <a:xfrm>
              <a:off x="1217431" y="2079"/>
              <a:ext cx="3287700" cy="1054200"/>
            </a:xfrm>
            <a:prstGeom prst="rect">
              <a:avLst/>
            </a:prstGeom>
            <a:noFill/>
            <a:ln>
              <a:noFill/>
            </a:ln>
          </p:spPr>
          <p:txBody>
            <a:bodyPr anchorCtr="0" anchor="ctr" bIns="83675" lIns="83675" spcFirstLastPara="1" rIns="83675" wrap="square" tIns="83675">
              <a:noAutofit/>
            </a:bodyPr>
            <a:lstStyle/>
            <a:p>
              <a:pPr indent="0" lvl="0" marL="0" marR="0" rtl="0" algn="l">
                <a:lnSpc>
                  <a:spcPct val="90000"/>
                </a:lnSpc>
                <a:spcBef>
                  <a:spcPts val="0"/>
                </a:spcBef>
                <a:spcAft>
                  <a:spcPts val="0"/>
                </a:spcAft>
                <a:buClr>
                  <a:schemeClr val="dk1"/>
                </a:buClr>
                <a:buSzPts val="1700"/>
                <a:buFont typeface="Arial"/>
                <a:buNone/>
              </a:pPr>
              <a:r>
                <a:rPr b="1" i="0" lang="en-GB" sz="1700" u="none" cap="none" strike="noStrike">
                  <a:solidFill>
                    <a:schemeClr val="dk1"/>
                  </a:solidFill>
                  <a:latin typeface="Arial"/>
                  <a:ea typeface="Arial"/>
                  <a:cs typeface="Arial"/>
                  <a:sym typeface="Arial"/>
                </a:rPr>
                <a:t>Flexible working</a:t>
              </a:r>
              <a:endParaRPr b="0" i="0" sz="1700" u="none" cap="none" strike="noStrike">
                <a:solidFill>
                  <a:schemeClr val="dk1"/>
                </a:solidFill>
                <a:latin typeface="Arial"/>
                <a:ea typeface="Arial"/>
                <a:cs typeface="Arial"/>
                <a:sym typeface="Arial"/>
              </a:endParaRPr>
            </a:p>
          </p:txBody>
        </p:sp>
        <p:sp>
          <p:nvSpPr>
            <p:cNvPr id="524" name="Google Shape;524;p57"/>
            <p:cNvSpPr/>
            <p:nvPr/>
          </p:nvSpPr>
          <p:spPr>
            <a:xfrm>
              <a:off x="4505156" y="2079"/>
              <a:ext cx="2800800" cy="1054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5" name="Google Shape;525;p57"/>
            <p:cNvSpPr txBox="1"/>
            <p:nvPr/>
          </p:nvSpPr>
          <p:spPr>
            <a:xfrm>
              <a:off x="4505156" y="2079"/>
              <a:ext cx="2800800" cy="1054200"/>
            </a:xfrm>
            <a:prstGeom prst="rect">
              <a:avLst/>
            </a:prstGeom>
            <a:noFill/>
            <a:ln>
              <a:noFill/>
            </a:ln>
          </p:spPr>
          <p:txBody>
            <a:bodyPr anchorCtr="0" anchor="ctr" bIns="83675" lIns="83675" spcFirstLastPara="1" rIns="83675" wrap="square" tIns="83675">
              <a:noAutofit/>
            </a:bodyPr>
            <a:lstStyle/>
            <a:p>
              <a:pPr indent="0" lvl="0" marL="0" marR="0" rtl="0" algn="l">
                <a:lnSpc>
                  <a:spcPct val="90000"/>
                </a:lnSpc>
                <a:spcBef>
                  <a:spcPts val="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9 day fortnights</a:t>
              </a:r>
              <a:endParaRPr b="0" i="0" sz="1200" u="none" cap="none" strike="noStrike">
                <a:solidFill>
                  <a:schemeClr val="dk1"/>
                </a:solidFill>
                <a:latin typeface="Arial"/>
                <a:ea typeface="Arial"/>
                <a:cs typeface="Arial"/>
                <a:sym typeface="Arial"/>
              </a:endParaRPr>
            </a:p>
            <a:p>
              <a:pPr indent="0" lvl="0" marL="0" marR="0" rtl="0" algn="l">
                <a:lnSpc>
                  <a:spcPct val="90000"/>
                </a:lnSpc>
                <a:spcBef>
                  <a:spcPts val="40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Extended hours 4 days per week</a:t>
              </a:r>
              <a:endParaRPr b="0" i="0" sz="1200" u="none" cap="none" strike="noStrike">
                <a:solidFill>
                  <a:schemeClr val="dk1"/>
                </a:solidFill>
                <a:latin typeface="Arial"/>
                <a:ea typeface="Arial"/>
                <a:cs typeface="Arial"/>
                <a:sym typeface="Arial"/>
              </a:endParaRPr>
            </a:p>
          </p:txBody>
        </p:sp>
        <p:sp>
          <p:nvSpPr>
            <p:cNvPr id="526" name="Google Shape;526;p57"/>
            <p:cNvSpPr/>
            <p:nvPr/>
          </p:nvSpPr>
          <p:spPr>
            <a:xfrm>
              <a:off x="0" y="1319646"/>
              <a:ext cx="7306200" cy="1054200"/>
            </a:xfrm>
            <a:prstGeom prst="roundRect">
              <a:avLst>
                <a:gd fmla="val 10000" name="adj"/>
              </a:avLst>
            </a:prstGeom>
            <a:solidFill>
              <a:srgbClr val="F2F2F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7" name="Google Shape;527;p57"/>
            <p:cNvSpPr/>
            <p:nvPr/>
          </p:nvSpPr>
          <p:spPr>
            <a:xfrm>
              <a:off x="318851" y="1556808"/>
              <a:ext cx="579600" cy="579600"/>
            </a:xfrm>
            <a:prstGeom prst="rect">
              <a:avLst/>
            </a:pr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8" name="Google Shape;528;p57"/>
            <p:cNvSpPr/>
            <p:nvPr/>
          </p:nvSpPr>
          <p:spPr>
            <a:xfrm>
              <a:off x="1217431" y="1319646"/>
              <a:ext cx="3287700" cy="1054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9" name="Google Shape;529;p57"/>
            <p:cNvSpPr txBox="1"/>
            <p:nvPr/>
          </p:nvSpPr>
          <p:spPr>
            <a:xfrm>
              <a:off x="1217431" y="1319646"/>
              <a:ext cx="3287700" cy="1054200"/>
            </a:xfrm>
            <a:prstGeom prst="rect">
              <a:avLst/>
            </a:prstGeom>
            <a:noFill/>
            <a:ln>
              <a:noFill/>
            </a:ln>
          </p:spPr>
          <p:txBody>
            <a:bodyPr anchorCtr="0" anchor="ctr" bIns="83675" lIns="83675" spcFirstLastPara="1" rIns="83675" wrap="square" tIns="83675">
              <a:noAutofit/>
            </a:bodyPr>
            <a:lstStyle/>
            <a:p>
              <a:pPr indent="0" lvl="0" marL="0" marR="0" rtl="0" algn="l">
                <a:lnSpc>
                  <a:spcPct val="90000"/>
                </a:lnSpc>
                <a:spcBef>
                  <a:spcPts val="0"/>
                </a:spcBef>
                <a:spcAft>
                  <a:spcPts val="0"/>
                </a:spcAft>
                <a:buClr>
                  <a:schemeClr val="dk1"/>
                </a:buClr>
                <a:buSzPts val="1700"/>
                <a:buFont typeface="Arial"/>
                <a:buNone/>
              </a:pPr>
              <a:r>
                <a:rPr b="1" i="0" lang="en-GB" sz="1700" u="none" cap="none" strike="noStrike">
                  <a:solidFill>
                    <a:schemeClr val="dk1"/>
                  </a:solidFill>
                  <a:latin typeface="Arial"/>
                  <a:ea typeface="Arial"/>
                  <a:cs typeface="Arial"/>
                  <a:sym typeface="Arial"/>
                </a:rPr>
                <a:t>Annex 21</a:t>
              </a:r>
              <a:endParaRPr b="0" i="0" sz="1700" u="none" cap="none" strike="noStrike">
                <a:solidFill>
                  <a:schemeClr val="dk1"/>
                </a:solidFill>
                <a:latin typeface="Arial"/>
                <a:ea typeface="Arial"/>
                <a:cs typeface="Arial"/>
                <a:sym typeface="Arial"/>
              </a:endParaRPr>
            </a:p>
          </p:txBody>
        </p:sp>
        <p:sp>
          <p:nvSpPr>
            <p:cNvPr id="530" name="Google Shape;530;p57"/>
            <p:cNvSpPr/>
            <p:nvPr/>
          </p:nvSpPr>
          <p:spPr>
            <a:xfrm>
              <a:off x="4505156" y="1319646"/>
              <a:ext cx="2800800" cy="1054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1" name="Google Shape;531;p57"/>
            <p:cNvSpPr txBox="1"/>
            <p:nvPr/>
          </p:nvSpPr>
          <p:spPr>
            <a:xfrm>
              <a:off x="4505156" y="1319646"/>
              <a:ext cx="2800800" cy="1054200"/>
            </a:xfrm>
            <a:prstGeom prst="rect">
              <a:avLst/>
            </a:prstGeom>
            <a:noFill/>
            <a:ln>
              <a:noFill/>
            </a:ln>
          </p:spPr>
          <p:txBody>
            <a:bodyPr anchorCtr="0" anchor="ctr" bIns="83675" lIns="83675" spcFirstLastPara="1" rIns="83675" wrap="square" tIns="83675">
              <a:noAutofit/>
            </a:bodyPr>
            <a:lstStyle/>
            <a:p>
              <a:pPr indent="0" lvl="0" marL="0" marR="0" rtl="0" algn="l">
                <a:lnSpc>
                  <a:spcPct val="90000"/>
                </a:lnSpc>
                <a:spcBef>
                  <a:spcPts val="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Suitable for development posts</a:t>
              </a:r>
              <a:endParaRPr b="0" i="0" sz="1200" u="none" cap="none" strike="noStrike">
                <a:solidFill>
                  <a:schemeClr val="dk1"/>
                </a:solidFill>
                <a:latin typeface="Arial"/>
                <a:ea typeface="Arial"/>
                <a:cs typeface="Arial"/>
                <a:sym typeface="Arial"/>
              </a:endParaRPr>
            </a:p>
          </p:txBody>
        </p:sp>
        <p:sp>
          <p:nvSpPr>
            <p:cNvPr id="532" name="Google Shape;532;p57"/>
            <p:cNvSpPr/>
            <p:nvPr/>
          </p:nvSpPr>
          <p:spPr>
            <a:xfrm>
              <a:off x="0" y="2637212"/>
              <a:ext cx="7306200" cy="1054200"/>
            </a:xfrm>
            <a:prstGeom prst="roundRect">
              <a:avLst>
                <a:gd fmla="val 10000" name="adj"/>
              </a:avLst>
            </a:prstGeom>
            <a:solidFill>
              <a:srgbClr val="F2F2F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3" name="Google Shape;533;p57"/>
            <p:cNvSpPr/>
            <p:nvPr/>
          </p:nvSpPr>
          <p:spPr>
            <a:xfrm>
              <a:off x="318851" y="2874374"/>
              <a:ext cx="579600" cy="5796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4" name="Google Shape;534;p57"/>
            <p:cNvSpPr/>
            <p:nvPr/>
          </p:nvSpPr>
          <p:spPr>
            <a:xfrm>
              <a:off x="1217431" y="2637212"/>
              <a:ext cx="3287700" cy="1054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5" name="Google Shape;535;p57"/>
            <p:cNvSpPr txBox="1"/>
            <p:nvPr/>
          </p:nvSpPr>
          <p:spPr>
            <a:xfrm>
              <a:off x="1217431" y="2637212"/>
              <a:ext cx="3287700" cy="1054200"/>
            </a:xfrm>
            <a:prstGeom prst="rect">
              <a:avLst/>
            </a:prstGeom>
            <a:noFill/>
            <a:ln>
              <a:noFill/>
            </a:ln>
          </p:spPr>
          <p:txBody>
            <a:bodyPr anchorCtr="0" anchor="ctr" bIns="83675" lIns="83675" spcFirstLastPara="1" rIns="83675" wrap="square" tIns="83675">
              <a:noAutofit/>
            </a:bodyPr>
            <a:lstStyle/>
            <a:p>
              <a:pPr indent="0" lvl="0" marL="0" marR="0" rtl="0" algn="l">
                <a:lnSpc>
                  <a:spcPct val="90000"/>
                </a:lnSpc>
                <a:spcBef>
                  <a:spcPts val="0"/>
                </a:spcBef>
                <a:spcAft>
                  <a:spcPts val="0"/>
                </a:spcAft>
                <a:buClr>
                  <a:schemeClr val="dk1"/>
                </a:buClr>
                <a:buSzPts val="1700"/>
                <a:buFont typeface="Arial"/>
                <a:buNone/>
              </a:pPr>
              <a:r>
                <a:rPr b="1" i="0" lang="en-GB" sz="1700" u="none" cap="none" strike="noStrike">
                  <a:solidFill>
                    <a:schemeClr val="dk1"/>
                  </a:solidFill>
                  <a:latin typeface="Arial"/>
                  <a:ea typeface="Arial"/>
                  <a:cs typeface="Arial"/>
                  <a:sym typeface="Arial"/>
                </a:rPr>
                <a:t>Amending job specs</a:t>
              </a:r>
              <a:endParaRPr b="0" i="0" sz="1700" u="none" cap="none" strike="noStrike">
                <a:solidFill>
                  <a:schemeClr val="dk1"/>
                </a:solidFill>
                <a:latin typeface="Arial"/>
                <a:ea typeface="Arial"/>
                <a:cs typeface="Arial"/>
                <a:sym typeface="Arial"/>
              </a:endParaRPr>
            </a:p>
          </p:txBody>
        </p:sp>
        <p:sp>
          <p:nvSpPr>
            <p:cNvPr id="536" name="Google Shape;536;p57"/>
            <p:cNvSpPr/>
            <p:nvPr/>
          </p:nvSpPr>
          <p:spPr>
            <a:xfrm>
              <a:off x="4505156" y="2637212"/>
              <a:ext cx="2800800" cy="1054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7" name="Google Shape;537;p57"/>
            <p:cNvSpPr txBox="1"/>
            <p:nvPr/>
          </p:nvSpPr>
          <p:spPr>
            <a:xfrm>
              <a:off x="4505156" y="2637212"/>
              <a:ext cx="2800800" cy="1054200"/>
            </a:xfrm>
            <a:prstGeom prst="rect">
              <a:avLst/>
            </a:prstGeom>
            <a:noFill/>
            <a:ln>
              <a:noFill/>
            </a:ln>
          </p:spPr>
          <p:txBody>
            <a:bodyPr anchorCtr="0" anchor="ctr" bIns="83675" lIns="83675" spcFirstLastPara="1" rIns="83675" wrap="square" tIns="83675">
              <a:noAutofit/>
            </a:bodyPr>
            <a:lstStyle/>
            <a:p>
              <a:pPr indent="0" lvl="0" marL="0" marR="0" rtl="0" algn="l">
                <a:lnSpc>
                  <a:spcPct val="90000"/>
                </a:lnSpc>
                <a:spcBef>
                  <a:spcPts val="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Impact on core orthoptics</a:t>
              </a:r>
              <a:endParaRPr b="0" i="0" sz="1200" u="none" cap="none" strike="noStrike">
                <a:solidFill>
                  <a:schemeClr val="dk1"/>
                </a:solidFill>
                <a:latin typeface="Arial"/>
                <a:ea typeface="Arial"/>
                <a:cs typeface="Arial"/>
                <a:sym typeface="Arial"/>
              </a:endParaRPr>
            </a:p>
          </p:txBody>
        </p:sp>
        <p:sp>
          <p:nvSpPr>
            <p:cNvPr id="538" name="Google Shape;538;p57"/>
            <p:cNvSpPr/>
            <p:nvPr/>
          </p:nvSpPr>
          <p:spPr>
            <a:xfrm>
              <a:off x="0" y="3954779"/>
              <a:ext cx="7306200" cy="1054200"/>
            </a:xfrm>
            <a:prstGeom prst="roundRect">
              <a:avLst>
                <a:gd fmla="val 10000" name="adj"/>
              </a:avLst>
            </a:prstGeom>
            <a:solidFill>
              <a:srgbClr val="F2F2F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9" name="Google Shape;539;p57"/>
            <p:cNvSpPr/>
            <p:nvPr/>
          </p:nvSpPr>
          <p:spPr>
            <a:xfrm>
              <a:off x="318851" y="4191941"/>
              <a:ext cx="579600" cy="579600"/>
            </a:xfrm>
            <a:prstGeom prst="rect">
              <a:avLst/>
            </a:prstGeom>
            <a:blipFill rotWithShape="1">
              <a:blip r:embed="rId6">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40" name="Google Shape;540;p57"/>
            <p:cNvSpPr/>
            <p:nvPr/>
          </p:nvSpPr>
          <p:spPr>
            <a:xfrm>
              <a:off x="1217431" y="3954779"/>
              <a:ext cx="3287700" cy="1054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41" name="Google Shape;541;p57"/>
            <p:cNvSpPr txBox="1"/>
            <p:nvPr/>
          </p:nvSpPr>
          <p:spPr>
            <a:xfrm>
              <a:off x="1217431" y="3954779"/>
              <a:ext cx="3287700" cy="1054200"/>
            </a:xfrm>
            <a:prstGeom prst="rect">
              <a:avLst/>
            </a:prstGeom>
            <a:noFill/>
            <a:ln>
              <a:noFill/>
            </a:ln>
          </p:spPr>
          <p:txBody>
            <a:bodyPr anchorCtr="0" anchor="ctr" bIns="83675" lIns="83675" spcFirstLastPara="1" rIns="83675" wrap="square" tIns="83675">
              <a:noAutofit/>
            </a:bodyPr>
            <a:lstStyle/>
            <a:p>
              <a:pPr indent="0" lvl="0" marL="0" marR="0" rtl="0" algn="l">
                <a:lnSpc>
                  <a:spcPct val="90000"/>
                </a:lnSpc>
                <a:spcBef>
                  <a:spcPts val="0"/>
                </a:spcBef>
                <a:spcAft>
                  <a:spcPts val="0"/>
                </a:spcAft>
                <a:buClr>
                  <a:schemeClr val="dk1"/>
                </a:buClr>
                <a:buSzPts val="1700"/>
                <a:buFont typeface="Arial"/>
                <a:buNone/>
              </a:pPr>
              <a:r>
                <a:rPr b="1" i="0" lang="en-GB" sz="1700" u="none" cap="none" strike="noStrike">
                  <a:solidFill>
                    <a:schemeClr val="dk1"/>
                  </a:solidFill>
                  <a:latin typeface="Arial"/>
                  <a:ea typeface="Arial"/>
                  <a:cs typeface="Arial"/>
                  <a:sym typeface="Arial"/>
                </a:rPr>
                <a:t>Student engagement</a:t>
              </a:r>
              <a:endParaRPr b="0" i="0" sz="1700" u="none" cap="none" strike="noStrike">
                <a:solidFill>
                  <a:schemeClr val="dk1"/>
                </a:solidFill>
                <a:latin typeface="Arial"/>
                <a:ea typeface="Arial"/>
                <a:cs typeface="Arial"/>
                <a:sym typeface="Arial"/>
              </a:endParaRPr>
            </a:p>
          </p:txBody>
        </p:sp>
        <p:sp>
          <p:nvSpPr>
            <p:cNvPr id="542" name="Google Shape;542;p57"/>
            <p:cNvSpPr/>
            <p:nvPr/>
          </p:nvSpPr>
          <p:spPr>
            <a:xfrm>
              <a:off x="4505156" y="3954779"/>
              <a:ext cx="2800800" cy="1054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43" name="Google Shape;543;p57"/>
            <p:cNvSpPr txBox="1"/>
            <p:nvPr/>
          </p:nvSpPr>
          <p:spPr>
            <a:xfrm>
              <a:off x="4505156" y="3954779"/>
              <a:ext cx="2800800" cy="1054200"/>
            </a:xfrm>
            <a:prstGeom prst="rect">
              <a:avLst/>
            </a:prstGeom>
            <a:noFill/>
            <a:ln>
              <a:noFill/>
            </a:ln>
          </p:spPr>
          <p:txBody>
            <a:bodyPr anchorCtr="0" anchor="ctr" bIns="83675" lIns="83675" spcFirstLastPara="1" rIns="83675" wrap="square" tIns="83675">
              <a:noAutofit/>
            </a:bodyPr>
            <a:lstStyle/>
            <a:p>
              <a:pPr indent="0" lvl="0" marL="0" marR="0" rtl="0" algn="l">
                <a:lnSpc>
                  <a:spcPct val="90000"/>
                </a:lnSpc>
                <a:spcBef>
                  <a:spcPts val="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Career talks</a:t>
              </a:r>
              <a:endParaRPr b="0" i="0" sz="1200" u="none" cap="none" strike="noStrike">
                <a:solidFill>
                  <a:schemeClr val="dk1"/>
                </a:solidFill>
                <a:latin typeface="Arial"/>
                <a:ea typeface="Arial"/>
                <a:cs typeface="Arial"/>
                <a:sym typeface="Arial"/>
              </a:endParaRPr>
            </a:p>
            <a:p>
              <a:pPr indent="0" lvl="0" marL="0" marR="0" rtl="0" algn="l">
                <a:lnSpc>
                  <a:spcPct val="90000"/>
                </a:lnSpc>
                <a:spcBef>
                  <a:spcPts val="40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Job application support</a:t>
              </a:r>
              <a:endParaRPr b="0" i="0" sz="1200" u="none" cap="none" strike="noStrike">
                <a:solidFill>
                  <a:schemeClr val="dk1"/>
                </a:solidFill>
                <a:latin typeface="Arial"/>
                <a:ea typeface="Arial"/>
                <a:cs typeface="Arial"/>
                <a:sym typeface="Arial"/>
              </a:endParaRPr>
            </a:p>
            <a:p>
              <a:pPr indent="0" lvl="0" marL="0" marR="0" rtl="0" algn="l">
                <a:lnSpc>
                  <a:spcPct val="90000"/>
                </a:lnSpc>
                <a:spcBef>
                  <a:spcPts val="40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Interview technique</a:t>
              </a:r>
              <a:endParaRPr b="0" i="0" sz="1200" u="none" cap="none" strike="noStrike">
                <a:solidFill>
                  <a:schemeClr val="dk1"/>
                </a:solidFill>
                <a:latin typeface="Arial"/>
                <a:ea typeface="Arial"/>
                <a:cs typeface="Arial"/>
                <a:sym typeface="Arial"/>
              </a:endParaRPr>
            </a:p>
          </p:txBody>
        </p:sp>
      </p:grpSp>
      <p:sp>
        <p:nvSpPr>
          <p:cNvPr id="544" name="Google Shape;544;p5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lnSpc>
                <a:spcPct val="100000"/>
              </a:lnSpc>
              <a:spcBef>
                <a:spcPts val="0"/>
              </a:spcBef>
              <a:spcAft>
                <a:spcPts val="0"/>
              </a:spcAft>
              <a:buNone/>
            </a:pPr>
            <a:r>
              <a:rPr lang="en-GB" sz="3000"/>
              <a:t>Free incentives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grpSp>
        <p:nvGrpSpPr>
          <p:cNvPr id="549" name="Google Shape;549;p58"/>
          <p:cNvGrpSpPr/>
          <p:nvPr/>
        </p:nvGrpSpPr>
        <p:grpSpPr>
          <a:xfrm>
            <a:off x="2041874" y="1268051"/>
            <a:ext cx="5060250" cy="3392425"/>
            <a:chOff x="0" y="2174"/>
            <a:chExt cx="7488900" cy="5235223"/>
          </a:xfrm>
        </p:grpSpPr>
        <p:sp>
          <p:nvSpPr>
            <p:cNvPr id="550" name="Google Shape;550;p58"/>
            <p:cNvSpPr/>
            <p:nvPr/>
          </p:nvSpPr>
          <p:spPr>
            <a:xfrm>
              <a:off x="0" y="2174"/>
              <a:ext cx="7488900" cy="1102200"/>
            </a:xfrm>
            <a:prstGeom prst="roundRect">
              <a:avLst>
                <a:gd fmla="val 10000" name="adj"/>
              </a:avLst>
            </a:prstGeom>
            <a:solidFill>
              <a:srgbClr val="F2F2F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1" name="Google Shape;551;p58"/>
            <p:cNvSpPr/>
            <p:nvPr/>
          </p:nvSpPr>
          <p:spPr>
            <a:xfrm>
              <a:off x="333397" y="250155"/>
              <a:ext cx="606300" cy="606300"/>
            </a:xfrm>
            <a:prstGeom prst="rect">
              <a:avLst/>
            </a:prstGeom>
            <a:blipFill rotWithShape="1">
              <a:blip r:embed="rId3">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2" name="Google Shape;552;p58"/>
            <p:cNvSpPr/>
            <p:nvPr/>
          </p:nvSpPr>
          <p:spPr>
            <a:xfrm>
              <a:off x="1272971" y="2174"/>
              <a:ext cx="3369900" cy="1102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3" name="Google Shape;553;p58"/>
            <p:cNvSpPr txBox="1"/>
            <p:nvPr/>
          </p:nvSpPr>
          <p:spPr>
            <a:xfrm>
              <a:off x="1272971" y="2174"/>
              <a:ext cx="3369900" cy="1102200"/>
            </a:xfrm>
            <a:prstGeom prst="rect">
              <a:avLst/>
            </a:prstGeom>
            <a:noFill/>
            <a:ln>
              <a:noFill/>
            </a:ln>
          </p:spPr>
          <p:txBody>
            <a:bodyPr anchorCtr="0" anchor="ctr" bIns="87475" lIns="87475" spcFirstLastPara="1" rIns="87475" wrap="square" tIns="87475">
              <a:noAutofit/>
            </a:bodyPr>
            <a:lstStyle/>
            <a:p>
              <a:pPr indent="0" lvl="0" marL="0" marR="0" rtl="0" algn="l">
                <a:lnSpc>
                  <a:spcPct val="90000"/>
                </a:lnSpc>
                <a:spcBef>
                  <a:spcPts val="0"/>
                </a:spcBef>
                <a:spcAft>
                  <a:spcPts val="0"/>
                </a:spcAft>
                <a:buClr>
                  <a:schemeClr val="dk1"/>
                </a:buClr>
                <a:buSzPts val="1700"/>
                <a:buFont typeface="Arial"/>
                <a:buNone/>
              </a:pPr>
              <a:r>
                <a:rPr b="1" i="0" lang="en-GB" sz="1700" u="none" cap="none" strike="noStrike">
                  <a:solidFill>
                    <a:schemeClr val="dk1"/>
                  </a:solidFill>
                  <a:latin typeface="Arial"/>
                  <a:ea typeface="Arial"/>
                  <a:cs typeface="Arial"/>
                  <a:sym typeface="Arial"/>
                </a:rPr>
                <a:t>Welcome bonus</a:t>
              </a:r>
              <a:endParaRPr b="0" i="0" sz="1700" u="none" cap="none" strike="noStrike">
                <a:solidFill>
                  <a:schemeClr val="dk1"/>
                </a:solidFill>
                <a:latin typeface="Arial"/>
                <a:ea typeface="Arial"/>
                <a:cs typeface="Arial"/>
                <a:sym typeface="Arial"/>
              </a:endParaRPr>
            </a:p>
          </p:txBody>
        </p:sp>
        <p:sp>
          <p:nvSpPr>
            <p:cNvPr id="554" name="Google Shape;554;p58"/>
            <p:cNvSpPr/>
            <p:nvPr/>
          </p:nvSpPr>
          <p:spPr>
            <a:xfrm>
              <a:off x="4642992" y="2174"/>
              <a:ext cx="2845800" cy="1102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5" name="Google Shape;555;p58"/>
            <p:cNvSpPr txBox="1"/>
            <p:nvPr/>
          </p:nvSpPr>
          <p:spPr>
            <a:xfrm>
              <a:off x="4642992" y="2174"/>
              <a:ext cx="2845800" cy="1102200"/>
            </a:xfrm>
            <a:prstGeom prst="rect">
              <a:avLst/>
            </a:prstGeom>
            <a:noFill/>
            <a:ln>
              <a:noFill/>
            </a:ln>
          </p:spPr>
          <p:txBody>
            <a:bodyPr anchorCtr="0" anchor="ctr" bIns="87475" lIns="87475" spcFirstLastPara="1" rIns="87475" wrap="square" tIns="87475">
              <a:noAutofit/>
            </a:bodyPr>
            <a:lstStyle/>
            <a:p>
              <a:pPr indent="0" lvl="0" marL="0" marR="0" rtl="0" algn="l">
                <a:lnSpc>
                  <a:spcPct val="90000"/>
                </a:lnSpc>
                <a:spcBef>
                  <a:spcPts val="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Various</a:t>
              </a:r>
              <a:endParaRPr b="0" i="0" sz="1200" u="none" cap="none" strike="noStrike">
                <a:solidFill>
                  <a:schemeClr val="dk1"/>
                </a:solidFill>
                <a:latin typeface="Arial"/>
                <a:ea typeface="Arial"/>
                <a:cs typeface="Arial"/>
                <a:sym typeface="Arial"/>
              </a:endParaRPr>
            </a:p>
            <a:p>
              <a:pPr indent="0" lvl="0" marL="0" marR="0" rtl="0" algn="l">
                <a:lnSpc>
                  <a:spcPct val="90000"/>
                </a:lnSpc>
                <a:spcBef>
                  <a:spcPts val="40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£1000 to £5000 offered</a:t>
              </a:r>
              <a:endParaRPr b="0" i="0" sz="1200" u="none" cap="none" strike="noStrike">
                <a:solidFill>
                  <a:schemeClr val="dk1"/>
                </a:solidFill>
                <a:latin typeface="Arial"/>
                <a:ea typeface="Arial"/>
                <a:cs typeface="Arial"/>
                <a:sym typeface="Arial"/>
              </a:endParaRPr>
            </a:p>
          </p:txBody>
        </p:sp>
        <p:sp>
          <p:nvSpPr>
            <p:cNvPr id="556" name="Google Shape;556;p58"/>
            <p:cNvSpPr/>
            <p:nvPr/>
          </p:nvSpPr>
          <p:spPr>
            <a:xfrm>
              <a:off x="0" y="1379849"/>
              <a:ext cx="7488900" cy="1102200"/>
            </a:xfrm>
            <a:prstGeom prst="roundRect">
              <a:avLst>
                <a:gd fmla="val 10000" name="adj"/>
              </a:avLst>
            </a:prstGeom>
            <a:solidFill>
              <a:srgbClr val="F2F2F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7" name="Google Shape;557;p58"/>
            <p:cNvSpPr/>
            <p:nvPr/>
          </p:nvSpPr>
          <p:spPr>
            <a:xfrm>
              <a:off x="333397" y="1627830"/>
              <a:ext cx="606300" cy="606300"/>
            </a:xfrm>
            <a:prstGeom prst="rect">
              <a:avLst/>
            </a:prstGeom>
            <a:blipFill rotWithShape="1">
              <a:blip r:embed="rId4">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8" name="Google Shape;558;p58"/>
            <p:cNvSpPr/>
            <p:nvPr/>
          </p:nvSpPr>
          <p:spPr>
            <a:xfrm>
              <a:off x="1272971" y="1379849"/>
              <a:ext cx="3369900" cy="1102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59" name="Google Shape;559;p58"/>
            <p:cNvSpPr txBox="1"/>
            <p:nvPr/>
          </p:nvSpPr>
          <p:spPr>
            <a:xfrm>
              <a:off x="1272971" y="1379849"/>
              <a:ext cx="3369900" cy="1102200"/>
            </a:xfrm>
            <a:prstGeom prst="rect">
              <a:avLst/>
            </a:prstGeom>
            <a:noFill/>
            <a:ln>
              <a:noFill/>
            </a:ln>
          </p:spPr>
          <p:txBody>
            <a:bodyPr anchorCtr="0" anchor="ctr" bIns="87475" lIns="87475" spcFirstLastPara="1" rIns="87475" wrap="square" tIns="87475">
              <a:noAutofit/>
            </a:bodyPr>
            <a:lstStyle/>
            <a:p>
              <a:pPr indent="0" lvl="0" marL="0" marR="0" rtl="0" algn="l">
                <a:lnSpc>
                  <a:spcPct val="90000"/>
                </a:lnSpc>
                <a:spcBef>
                  <a:spcPts val="0"/>
                </a:spcBef>
                <a:spcAft>
                  <a:spcPts val="0"/>
                </a:spcAft>
                <a:buClr>
                  <a:schemeClr val="dk1"/>
                </a:buClr>
                <a:buSzPts val="1700"/>
                <a:buFont typeface="Arial"/>
                <a:buNone/>
              </a:pPr>
              <a:r>
                <a:rPr b="1" i="0" lang="en-GB" sz="1700" u="none" cap="none" strike="noStrike">
                  <a:solidFill>
                    <a:schemeClr val="dk1"/>
                  </a:solidFill>
                  <a:latin typeface="Arial"/>
                  <a:ea typeface="Arial"/>
                  <a:cs typeface="Arial"/>
                  <a:sym typeface="Arial"/>
                </a:rPr>
                <a:t>Relocation costs</a:t>
              </a:r>
              <a:endParaRPr b="0" i="0" sz="1700" u="none" cap="none" strike="noStrike">
                <a:solidFill>
                  <a:schemeClr val="dk1"/>
                </a:solidFill>
                <a:latin typeface="Arial"/>
                <a:ea typeface="Arial"/>
                <a:cs typeface="Arial"/>
                <a:sym typeface="Arial"/>
              </a:endParaRPr>
            </a:p>
          </p:txBody>
        </p:sp>
        <p:sp>
          <p:nvSpPr>
            <p:cNvPr id="560" name="Google Shape;560;p58"/>
            <p:cNvSpPr/>
            <p:nvPr/>
          </p:nvSpPr>
          <p:spPr>
            <a:xfrm>
              <a:off x="4642992" y="1379849"/>
              <a:ext cx="2845800" cy="1102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1" name="Google Shape;561;p58"/>
            <p:cNvSpPr txBox="1"/>
            <p:nvPr/>
          </p:nvSpPr>
          <p:spPr>
            <a:xfrm>
              <a:off x="4642992" y="1379849"/>
              <a:ext cx="2845800" cy="1102200"/>
            </a:xfrm>
            <a:prstGeom prst="rect">
              <a:avLst/>
            </a:prstGeom>
            <a:noFill/>
            <a:ln>
              <a:noFill/>
            </a:ln>
          </p:spPr>
          <p:txBody>
            <a:bodyPr anchorCtr="0" anchor="ctr" bIns="87475" lIns="87475" spcFirstLastPara="1" rIns="87475" wrap="square" tIns="87475">
              <a:noAutofit/>
            </a:bodyPr>
            <a:lstStyle/>
            <a:p>
              <a:pPr indent="0" lvl="0" marL="0" marR="0" rtl="0" algn="l">
                <a:lnSpc>
                  <a:spcPct val="90000"/>
                </a:lnSpc>
                <a:spcBef>
                  <a:spcPts val="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Various</a:t>
              </a:r>
              <a:endParaRPr b="0" i="0" sz="1200" u="none" cap="none" strike="noStrike">
                <a:solidFill>
                  <a:schemeClr val="dk1"/>
                </a:solidFill>
                <a:latin typeface="Arial"/>
                <a:ea typeface="Arial"/>
                <a:cs typeface="Arial"/>
                <a:sym typeface="Arial"/>
              </a:endParaRPr>
            </a:p>
            <a:p>
              <a:pPr indent="0" lvl="0" marL="0" marR="0" rtl="0" algn="l">
                <a:lnSpc>
                  <a:spcPct val="90000"/>
                </a:lnSpc>
                <a:spcBef>
                  <a:spcPts val="40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£1000 up to £8000</a:t>
              </a:r>
              <a:endParaRPr b="0" i="0" sz="1200" u="none" cap="none" strike="noStrike">
                <a:solidFill>
                  <a:schemeClr val="dk1"/>
                </a:solidFill>
                <a:latin typeface="Arial"/>
                <a:ea typeface="Arial"/>
                <a:cs typeface="Arial"/>
                <a:sym typeface="Arial"/>
              </a:endParaRPr>
            </a:p>
          </p:txBody>
        </p:sp>
        <p:sp>
          <p:nvSpPr>
            <p:cNvPr id="562" name="Google Shape;562;p58"/>
            <p:cNvSpPr/>
            <p:nvPr/>
          </p:nvSpPr>
          <p:spPr>
            <a:xfrm>
              <a:off x="0" y="2757523"/>
              <a:ext cx="7488900" cy="1102200"/>
            </a:xfrm>
            <a:prstGeom prst="roundRect">
              <a:avLst>
                <a:gd fmla="val 10000" name="adj"/>
              </a:avLst>
            </a:prstGeom>
            <a:solidFill>
              <a:srgbClr val="F2F2F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3" name="Google Shape;563;p58"/>
            <p:cNvSpPr/>
            <p:nvPr/>
          </p:nvSpPr>
          <p:spPr>
            <a:xfrm>
              <a:off x="333397" y="3005504"/>
              <a:ext cx="606300" cy="606300"/>
            </a:xfrm>
            <a:prstGeom prst="rect">
              <a:avLst/>
            </a:prstGeom>
            <a:blipFill rotWithShape="1">
              <a:blip r:embed="rId5">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4" name="Google Shape;564;p58"/>
            <p:cNvSpPr/>
            <p:nvPr/>
          </p:nvSpPr>
          <p:spPr>
            <a:xfrm>
              <a:off x="1272971" y="2757523"/>
              <a:ext cx="3369900" cy="1102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5" name="Google Shape;565;p58"/>
            <p:cNvSpPr txBox="1"/>
            <p:nvPr/>
          </p:nvSpPr>
          <p:spPr>
            <a:xfrm>
              <a:off x="1272971" y="2757523"/>
              <a:ext cx="3369900" cy="1102200"/>
            </a:xfrm>
            <a:prstGeom prst="rect">
              <a:avLst/>
            </a:prstGeom>
            <a:noFill/>
            <a:ln>
              <a:noFill/>
            </a:ln>
          </p:spPr>
          <p:txBody>
            <a:bodyPr anchorCtr="0" anchor="ctr" bIns="87475" lIns="87475" spcFirstLastPara="1" rIns="87475" wrap="square" tIns="87475">
              <a:noAutofit/>
            </a:bodyPr>
            <a:lstStyle/>
            <a:p>
              <a:pPr indent="0" lvl="0" marL="0" marR="0" rtl="0" algn="l">
                <a:lnSpc>
                  <a:spcPct val="90000"/>
                </a:lnSpc>
                <a:spcBef>
                  <a:spcPts val="0"/>
                </a:spcBef>
                <a:spcAft>
                  <a:spcPts val="0"/>
                </a:spcAft>
                <a:buClr>
                  <a:schemeClr val="dk1"/>
                </a:buClr>
                <a:buSzPts val="1700"/>
                <a:buFont typeface="Arial"/>
                <a:buNone/>
              </a:pPr>
              <a:r>
                <a:rPr b="1" i="0" lang="en-GB" sz="1700" u="none" cap="none" strike="noStrike">
                  <a:solidFill>
                    <a:schemeClr val="dk1"/>
                  </a:solidFill>
                  <a:latin typeface="Arial"/>
                  <a:ea typeface="Arial"/>
                  <a:cs typeface="Arial"/>
                  <a:sym typeface="Arial"/>
                </a:rPr>
                <a:t>Recruitment and Retention Premia</a:t>
              </a:r>
              <a:endParaRPr b="0" i="0" sz="1700" u="none" cap="none" strike="noStrike">
                <a:solidFill>
                  <a:schemeClr val="dk1"/>
                </a:solidFill>
                <a:latin typeface="Arial"/>
                <a:ea typeface="Arial"/>
                <a:cs typeface="Arial"/>
                <a:sym typeface="Arial"/>
              </a:endParaRPr>
            </a:p>
          </p:txBody>
        </p:sp>
        <p:sp>
          <p:nvSpPr>
            <p:cNvPr id="566" name="Google Shape;566;p58"/>
            <p:cNvSpPr/>
            <p:nvPr/>
          </p:nvSpPr>
          <p:spPr>
            <a:xfrm>
              <a:off x="4642992" y="2757523"/>
              <a:ext cx="2845800" cy="1102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7" name="Google Shape;567;p58"/>
            <p:cNvSpPr txBox="1"/>
            <p:nvPr/>
          </p:nvSpPr>
          <p:spPr>
            <a:xfrm>
              <a:off x="4642992" y="2757523"/>
              <a:ext cx="2845800" cy="1102200"/>
            </a:xfrm>
            <a:prstGeom prst="rect">
              <a:avLst/>
            </a:prstGeom>
            <a:noFill/>
            <a:ln>
              <a:noFill/>
            </a:ln>
          </p:spPr>
          <p:txBody>
            <a:bodyPr anchorCtr="0" anchor="ctr" bIns="87475" lIns="87475" spcFirstLastPara="1" rIns="87475" wrap="square" tIns="87475">
              <a:noAutofit/>
            </a:bodyPr>
            <a:lstStyle/>
            <a:p>
              <a:pPr indent="0" lvl="0" marL="0" marR="0" rtl="0" algn="l">
                <a:lnSpc>
                  <a:spcPct val="90000"/>
                </a:lnSpc>
                <a:spcBef>
                  <a:spcPts val="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5% RRP to all Orthoptists</a:t>
              </a:r>
              <a:endParaRPr b="0" i="0" sz="1200" u="none" cap="none" strike="noStrike">
                <a:solidFill>
                  <a:schemeClr val="dk1"/>
                </a:solidFill>
                <a:latin typeface="Arial"/>
                <a:ea typeface="Arial"/>
                <a:cs typeface="Arial"/>
                <a:sym typeface="Arial"/>
              </a:endParaRPr>
            </a:p>
            <a:p>
              <a:pPr indent="0" lvl="0" marL="0" marR="0" rtl="0" algn="l">
                <a:lnSpc>
                  <a:spcPct val="90000"/>
                </a:lnSpc>
                <a:spcBef>
                  <a:spcPts val="40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20% uplift for those staying in post &gt; 2 years</a:t>
              </a:r>
              <a:endParaRPr b="0" i="0" sz="1200" u="none" cap="none" strike="noStrike">
                <a:solidFill>
                  <a:schemeClr val="dk1"/>
                </a:solidFill>
                <a:latin typeface="Arial"/>
                <a:ea typeface="Arial"/>
                <a:cs typeface="Arial"/>
                <a:sym typeface="Arial"/>
              </a:endParaRPr>
            </a:p>
          </p:txBody>
        </p:sp>
        <p:sp>
          <p:nvSpPr>
            <p:cNvPr id="568" name="Google Shape;568;p58"/>
            <p:cNvSpPr/>
            <p:nvPr/>
          </p:nvSpPr>
          <p:spPr>
            <a:xfrm>
              <a:off x="0" y="4135197"/>
              <a:ext cx="7488900" cy="1102200"/>
            </a:xfrm>
            <a:prstGeom prst="roundRect">
              <a:avLst>
                <a:gd fmla="val 10000" name="adj"/>
              </a:avLst>
            </a:prstGeom>
            <a:solidFill>
              <a:srgbClr val="F2F2F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69" name="Google Shape;569;p58"/>
            <p:cNvSpPr/>
            <p:nvPr/>
          </p:nvSpPr>
          <p:spPr>
            <a:xfrm>
              <a:off x="333397" y="4383179"/>
              <a:ext cx="606300" cy="606300"/>
            </a:xfrm>
            <a:prstGeom prst="rect">
              <a:avLst/>
            </a:prstGeom>
            <a:blipFill rotWithShape="1">
              <a:blip r:embed="rId6">
                <a:alphaModFix/>
              </a:blip>
              <a:stretch>
                <a:fillRect b="0" l="0" r="0" t="0"/>
              </a:stretch>
            </a:blip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0" name="Google Shape;570;p58"/>
            <p:cNvSpPr/>
            <p:nvPr/>
          </p:nvSpPr>
          <p:spPr>
            <a:xfrm>
              <a:off x="1272971" y="4135197"/>
              <a:ext cx="3369900" cy="1102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1" name="Google Shape;571;p58"/>
            <p:cNvSpPr txBox="1"/>
            <p:nvPr/>
          </p:nvSpPr>
          <p:spPr>
            <a:xfrm>
              <a:off x="1272971" y="4135197"/>
              <a:ext cx="3369900" cy="1102200"/>
            </a:xfrm>
            <a:prstGeom prst="rect">
              <a:avLst/>
            </a:prstGeom>
            <a:noFill/>
            <a:ln>
              <a:noFill/>
            </a:ln>
          </p:spPr>
          <p:txBody>
            <a:bodyPr anchorCtr="0" anchor="ctr" bIns="87475" lIns="87475" spcFirstLastPara="1" rIns="87475" wrap="square" tIns="87475">
              <a:noAutofit/>
            </a:bodyPr>
            <a:lstStyle/>
            <a:p>
              <a:pPr indent="0" lvl="0" marL="0" marR="0" rtl="0" algn="l">
                <a:lnSpc>
                  <a:spcPct val="90000"/>
                </a:lnSpc>
                <a:spcBef>
                  <a:spcPts val="0"/>
                </a:spcBef>
                <a:spcAft>
                  <a:spcPts val="0"/>
                </a:spcAft>
                <a:buClr>
                  <a:schemeClr val="dk1"/>
                </a:buClr>
                <a:buSzPts val="1700"/>
                <a:buFont typeface="Arial"/>
                <a:buNone/>
              </a:pPr>
              <a:r>
                <a:rPr b="1" i="0" lang="en-GB" sz="1700" u="none" cap="none" strike="noStrike">
                  <a:solidFill>
                    <a:schemeClr val="dk1"/>
                  </a:solidFill>
                  <a:latin typeface="Arial"/>
                  <a:ea typeface="Arial"/>
                  <a:cs typeface="Arial"/>
                  <a:sym typeface="Arial"/>
                </a:rPr>
                <a:t>Education Funding</a:t>
              </a:r>
              <a:endParaRPr b="0" i="0" sz="1700" u="none" cap="none" strike="noStrike">
                <a:solidFill>
                  <a:schemeClr val="dk1"/>
                </a:solidFill>
                <a:latin typeface="Arial"/>
                <a:ea typeface="Arial"/>
                <a:cs typeface="Arial"/>
                <a:sym typeface="Arial"/>
              </a:endParaRPr>
            </a:p>
          </p:txBody>
        </p:sp>
        <p:sp>
          <p:nvSpPr>
            <p:cNvPr id="572" name="Google Shape;572;p58"/>
            <p:cNvSpPr/>
            <p:nvPr/>
          </p:nvSpPr>
          <p:spPr>
            <a:xfrm>
              <a:off x="4642992" y="4135197"/>
              <a:ext cx="2845800" cy="1102200"/>
            </a:xfrm>
            <a:prstGeom prst="rect">
              <a:avLst/>
            </a:prstGeom>
            <a:no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3" name="Google Shape;573;p58"/>
            <p:cNvSpPr txBox="1"/>
            <p:nvPr/>
          </p:nvSpPr>
          <p:spPr>
            <a:xfrm>
              <a:off x="4642992" y="4135197"/>
              <a:ext cx="2845800" cy="1102200"/>
            </a:xfrm>
            <a:prstGeom prst="rect">
              <a:avLst/>
            </a:prstGeom>
            <a:noFill/>
            <a:ln>
              <a:noFill/>
            </a:ln>
          </p:spPr>
          <p:txBody>
            <a:bodyPr anchorCtr="0" anchor="ctr" bIns="87475" lIns="87475" spcFirstLastPara="1" rIns="87475" wrap="square" tIns="87475">
              <a:noAutofit/>
            </a:bodyPr>
            <a:lstStyle/>
            <a:p>
              <a:pPr indent="0" lvl="0" marL="0" marR="0" rtl="0" algn="l">
                <a:lnSpc>
                  <a:spcPct val="90000"/>
                </a:lnSpc>
                <a:spcBef>
                  <a:spcPts val="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Offered as part of a regional project</a:t>
              </a:r>
              <a:endParaRPr b="0" i="0" sz="1200" u="none" cap="none" strike="noStrike">
                <a:solidFill>
                  <a:schemeClr val="dk1"/>
                </a:solidFill>
                <a:latin typeface="Arial"/>
                <a:ea typeface="Arial"/>
                <a:cs typeface="Arial"/>
                <a:sym typeface="Arial"/>
              </a:endParaRPr>
            </a:p>
          </p:txBody>
        </p:sp>
      </p:grpSp>
      <p:sp>
        <p:nvSpPr>
          <p:cNvPr id="574" name="Google Shape;574;p5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000"/>
              <a:buFont typeface="Arial"/>
              <a:buNone/>
            </a:pPr>
            <a:r>
              <a:rPr lang="en-GB" sz="3000"/>
              <a:t>Incentives with costs incurred</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59"/>
          <p:cNvSpPr txBox="1"/>
          <p:nvPr>
            <p:ph idx="4294967295" type="body"/>
          </p:nvPr>
        </p:nvSpPr>
        <p:spPr>
          <a:xfrm>
            <a:off x="628650" y="1390025"/>
            <a:ext cx="7269300" cy="2953200"/>
          </a:xfrm>
          <a:prstGeom prst="rect">
            <a:avLst/>
          </a:prstGeom>
          <a:noFill/>
          <a:ln>
            <a:noFill/>
          </a:ln>
        </p:spPr>
        <p:txBody>
          <a:bodyPr anchorCtr="0" anchor="t" bIns="34275" lIns="68575" spcFirstLastPara="1" rIns="68575" wrap="square" tIns="34275">
            <a:normAutofit/>
          </a:bodyPr>
          <a:lstStyle/>
          <a:p>
            <a:pPr indent="-330200" lvl="0" marL="457200" rtl="0" algn="l">
              <a:spcBef>
                <a:spcPts val="0"/>
              </a:spcBef>
              <a:spcAft>
                <a:spcPts val="0"/>
              </a:spcAft>
              <a:buSzPts val="1600"/>
              <a:buChar char="•"/>
            </a:pPr>
            <a:r>
              <a:rPr lang="en-GB" sz="1600"/>
              <a:t>Recruitment is challenging for such a small allied health profession</a:t>
            </a:r>
            <a:endParaRPr sz="1600"/>
          </a:p>
          <a:p>
            <a:pPr indent="0" lvl="0" marL="457200" rtl="0" algn="l">
              <a:spcBef>
                <a:spcPts val="0"/>
              </a:spcBef>
              <a:spcAft>
                <a:spcPts val="0"/>
              </a:spcAft>
              <a:buNone/>
            </a:pPr>
            <a:r>
              <a:t/>
            </a:r>
            <a:endParaRPr sz="1600"/>
          </a:p>
          <a:p>
            <a:pPr indent="-330200" lvl="0" marL="457200" rtl="0" algn="l">
              <a:spcBef>
                <a:spcPts val="0"/>
              </a:spcBef>
              <a:spcAft>
                <a:spcPts val="0"/>
              </a:spcAft>
              <a:buSzPts val="1600"/>
              <a:buChar char="•"/>
            </a:pPr>
            <a:r>
              <a:rPr lang="en-GB" sz="1600"/>
              <a:t>Significant challenges in Southern England and Wales</a:t>
            </a:r>
            <a:endParaRPr sz="1600"/>
          </a:p>
          <a:p>
            <a:pPr indent="0" lvl="0" marL="457200" rtl="0" algn="l">
              <a:spcBef>
                <a:spcPts val="0"/>
              </a:spcBef>
              <a:spcAft>
                <a:spcPts val="0"/>
              </a:spcAft>
              <a:buNone/>
            </a:pPr>
            <a:r>
              <a:t/>
            </a:r>
            <a:endParaRPr sz="1600"/>
          </a:p>
          <a:p>
            <a:pPr indent="-330200" lvl="0" marL="457200" rtl="0" algn="l">
              <a:spcBef>
                <a:spcPts val="0"/>
              </a:spcBef>
              <a:spcAft>
                <a:spcPts val="0"/>
              </a:spcAft>
              <a:buSzPts val="1600"/>
              <a:buChar char="•"/>
            </a:pPr>
            <a:r>
              <a:rPr lang="en-GB" sz="1600"/>
              <a:t>We must raise the profile of orthoptics and support local visibility effort</a:t>
            </a:r>
            <a:endParaRPr sz="1600"/>
          </a:p>
          <a:p>
            <a:pPr indent="0" lvl="0" marL="457200" rtl="0" algn="l">
              <a:spcBef>
                <a:spcPts val="0"/>
              </a:spcBef>
              <a:spcAft>
                <a:spcPts val="0"/>
              </a:spcAft>
              <a:buNone/>
            </a:pPr>
            <a:r>
              <a:t/>
            </a:r>
            <a:endParaRPr sz="1600"/>
          </a:p>
          <a:p>
            <a:pPr indent="-330200" lvl="0" marL="457200" rtl="0" algn="l">
              <a:spcBef>
                <a:spcPts val="0"/>
              </a:spcBef>
              <a:spcAft>
                <a:spcPts val="0"/>
              </a:spcAft>
              <a:buSzPts val="1600"/>
              <a:buChar char="•"/>
            </a:pPr>
            <a:r>
              <a:rPr lang="en-GB" sz="1600"/>
              <a:t>We need to consider incentives to recruit in areas of struggle</a:t>
            </a:r>
            <a:endParaRPr sz="1600"/>
          </a:p>
          <a:p>
            <a:pPr indent="0" lvl="0" marL="457200" rtl="0" algn="l">
              <a:spcBef>
                <a:spcPts val="0"/>
              </a:spcBef>
              <a:spcAft>
                <a:spcPts val="0"/>
              </a:spcAft>
              <a:buNone/>
            </a:pPr>
            <a:r>
              <a:t/>
            </a:r>
            <a:endParaRPr sz="1600"/>
          </a:p>
          <a:p>
            <a:pPr indent="-330200" lvl="0" marL="457200" rtl="0" algn="l">
              <a:spcBef>
                <a:spcPts val="0"/>
              </a:spcBef>
              <a:spcAft>
                <a:spcPts val="0"/>
              </a:spcAft>
              <a:buSzPts val="1600"/>
              <a:buChar char="•"/>
            </a:pPr>
            <a:r>
              <a:rPr lang="en-GB" sz="1600"/>
              <a:t>When the apprenticeship becomes available, could this be a solution for low-visibility areas?</a:t>
            </a:r>
            <a:endParaRPr sz="1600"/>
          </a:p>
        </p:txBody>
      </p:sp>
      <p:sp>
        <p:nvSpPr>
          <p:cNvPr id="580" name="Google Shape;580;p59"/>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lnSpc>
                <a:spcPct val="100000"/>
              </a:lnSpc>
              <a:spcBef>
                <a:spcPts val="0"/>
              </a:spcBef>
              <a:spcAft>
                <a:spcPts val="0"/>
              </a:spcAft>
              <a:buClr>
                <a:schemeClr val="dk1"/>
              </a:buClr>
              <a:buSzPts val="3300"/>
              <a:buFont typeface="Arial"/>
              <a:buNone/>
            </a:pPr>
            <a:r>
              <a:rPr lang="en-GB" sz="3200"/>
              <a:t>Summary</a:t>
            </a:r>
            <a:endParaRPr sz="3200"/>
          </a:p>
        </p:txBody>
      </p:sp>
      <p:pic>
        <p:nvPicPr>
          <p:cNvPr id="581" name="Google Shape;581;p59" title="IMG_8152.jpg"/>
          <p:cNvPicPr preferRelativeResize="0"/>
          <p:nvPr/>
        </p:nvPicPr>
        <p:blipFill>
          <a:blip r:embed="rId3">
            <a:alphaModFix/>
          </a:blip>
          <a:stretch>
            <a:fillRect/>
          </a:stretch>
        </p:blipFill>
        <p:spPr>
          <a:xfrm>
            <a:off x="6348300" y="3461625"/>
            <a:ext cx="2167050" cy="14443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60"/>
          <p:cNvSpPr txBox="1"/>
          <p:nvPr>
            <p:ph idx="4294967295" type="body"/>
          </p:nvPr>
        </p:nvSpPr>
        <p:spPr>
          <a:xfrm>
            <a:off x="628650" y="1359075"/>
            <a:ext cx="7207800" cy="3416400"/>
          </a:xfrm>
          <a:prstGeom prst="rect">
            <a:avLst/>
          </a:prstGeom>
        </p:spPr>
        <p:txBody>
          <a:bodyPr anchorCtr="0" anchor="t" bIns="34275" lIns="68575" spcFirstLastPara="1" rIns="68575" wrap="square" tIns="34275">
            <a:normAutofit/>
          </a:bodyPr>
          <a:lstStyle/>
          <a:p>
            <a:pPr indent="0" lvl="0" marL="0" marR="0" rtl="0" algn="l">
              <a:lnSpc>
                <a:spcPct val="75000"/>
              </a:lnSpc>
              <a:spcBef>
                <a:spcPts val="1200"/>
              </a:spcBef>
              <a:spcAft>
                <a:spcPts val="0"/>
              </a:spcAft>
              <a:buNone/>
            </a:pPr>
            <a:r>
              <a:rPr lang="en-GB" sz="1600">
                <a:solidFill>
                  <a:schemeClr val="dk1"/>
                </a:solidFill>
              </a:rPr>
              <a:t>Visit ou</a:t>
            </a:r>
            <a:r>
              <a:rPr lang="en-GB" sz="1600"/>
              <a:t>r website: </a:t>
            </a:r>
            <a:r>
              <a:rPr lang="en-GB" sz="1600">
                <a:uFill>
                  <a:noFill/>
                </a:uFill>
                <a:hlinkClick r:id="rId3"/>
              </a:rPr>
              <a:t>https://www.orthoptics.org.uk</a:t>
            </a:r>
            <a:r>
              <a:rPr lang="en-GB" sz="1600"/>
              <a:t>/</a:t>
            </a:r>
            <a:endParaRPr sz="1600"/>
          </a:p>
          <a:p>
            <a:pPr indent="0" lvl="0" marL="0" marR="0" rtl="0" algn="l">
              <a:lnSpc>
                <a:spcPct val="75000"/>
              </a:lnSpc>
              <a:spcBef>
                <a:spcPts val="1200"/>
              </a:spcBef>
              <a:spcAft>
                <a:spcPts val="0"/>
              </a:spcAft>
              <a:buNone/>
            </a:pPr>
            <a:r>
              <a:rPr lang="en-GB" sz="1600"/>
              <a:t>Contact us: </a:t>
            </a:r>
            <a:r>
              <a:rPr lang="en-GB" sz="1600">
                <a:uFill>
                  <a:noFill/>
                </a:uFill>
                <a:hlinkClick r:id="rId4"/>
              </a:rPr>
              <a:t>Visibilityleads@orthoptics.org.u</a:t>
            </a:r>
            <a:r>
              <a:rPr lang="en-GB" sz="1600"/>
              <a:t>k</a:t>
            </a:r>
            <a:endParaRPr sz="1600"/>
          </a:p>
          <a:p>
            <a:pPr indent="0" lvl="0" marL="0" marR="0" rtl="0" algn="l">
              <a:lnSpc>
                <a:spcPct val="75000"/>
              </a:lnSpc>
              <a:spcBef>
                <a:spcPts val="1200"/>
              </a:spcBef>
              <a:spcAft>
                <a:spcPts val="0"/>
              </a:spcAft>
              <a:buNone/>
            </a:pPr>
            <a:r>
              <a:t/>
            </a:r>
            <a:endParaRPr sz="1600">
              <a:solidFill>
                <a:schemeClr val="dk1"/>
              </a:solidFill>
            </a:endParaRPr>
          </a:p>
          <a:p>
            <a:pPr indent="0" lvl="0" marL="0" marR="0" rtl="0" algn="l">
              <a:lnSpc>
                <a:spcPct val="75000"/>
              </a:lnSpc>
              <a:spcBef>
                <a:spcPts val="1200"/>
              </a:spcBef>
              <a:spcAft>
                <a:spcPts val="0"/>
              </a:spcAft>
              <a:buNone/>
            </a:pPr>
            <a:r>
              <a:rPr lang="en-GB" sz="1600">
                <a:solidFill>
                  <a:schemeClr val="dk1"/>
                </a:solidFill>
              </a:rPr>
              <a:t>Contact your local orthoptic department for discussion </a:t>
            </a:r>
            <a:endParaRPr sz="1600">
              <a:solidFill>
                <a:schemeClr val="dk1"/>
              </a:solidFill>
            </a:endParaRPr>
          </a:p>
          <a:p>
            <a:pPr indent="0" lvl="0" marL="0" marR="0" rtl="0" algn="l">
              <a:lnSpc>
                <a:spcPct val="75000"/>
              </a:lnSpc>
              <a:spcBef>
                <a:spcPts val="1200"/>
              </a:spcBef>
              <a:spcAft>
                <a:spcPts val="0"/>
              </a:spcAft>
              <a:buNone/>
            </a:pPr>
            <a:r>
              <a:rPr lang="en-GB" sz="1600">
                <a:solidFill>
                  <a:schemeClr val="dk1"/>
                </a:solidFill>
              </a:rPr>
              <a:t>Complete our free online FutureLearn course</a:t>
            </a:r>
            <a:endParaRPr sz="1600">
              <a:solidFill>
                <a:schemeClr val="dk1"/>
              </a:solidFill>
            </a:endParaRPr>
          </a:p>
          <a:p>
            <a:pPr indent="0" lvl="0" marL="0" marR="0" rtl="0" algn="l">
              <a:lnSpc>
                <a:spcPct val="75000"/>
              </a:lnSpc>
              <a:spcBef>
                <a:spcPts val="1200"/>
              </a:spcBef>
              <a:spcAft>
                <a:spcPts val="0"/>
              </a:spcAft>
              <a:buNone/>
            </a:pPr>
            <a:r>
              <a:t/>
            </a:r>
            <a:endParaRPr sz="1600">
              <a:solidFill>
                <a:schemeClr val="dk1"/>
              </a:solidFill>
            </a:endParaRPr>
          </a:p>
          <a:p>
            <a:pPr indent="0" lvl="0" marL="0" rtl="0" algn="l">
              <a:spcBef>
                <a:spcPts val="1200"/>
              </a:spcBef>
              <a:spcAft>
                <a:spcPts val="0"/>
              </a:spcAft>
              <a:buNone/>
            </a:pPr>
            <a:r>
              <a:t/>
            </a:r>
            <a:endParaRPr sz="1600"/>
          </a:p>
        </p:txBody>
      </p:sp>
      <p:pic>
        <p:nvPicPr>
          <p:cNvPr id="587" name="Google Shape;587;p60"/>
          <p:cNvPicPr preferRelativeResize="0"/>
          <p:nvPr/>
        </p:nvPicPr>
        <p:blipFill rotWithShape="1">
          <a:blip r:embed="rId5">
            <a:alphaModFix/>
          </a:blip>
          <a:srcRect b="7866" l="40223" r="39194" t="27062"/>
          <a:stretch/>
        </p:blipFill>
        <p:spPr>
          <a:xfrm>
            <a:off x="7041275" y="1261000"/>
            <a:ext cx="1474075" cy="2621500"/>
          </a:xfrm>
          <a:prstGeom prst="rect">
            <a:avLst/>
          </a:prstGeom>
          <a:noFill/>
          <a:ln cap="flat" cmpd="sng" w="9525">
            <a:solidFill>
              <a:schemeClr val="dk2"/>
            </a:solidFill>
            <a:prstDash val="solid"/>
            <a:round/>
            <a:headEnd len="sm" w="sm" type="none"/>
            <a:tailEnd len="sm" w="sm" type="none"/>
          </a:ln>
        </p:spPr>
      </p:pic>
      <p:sp>
        <p:nvSpPr>
          <p:cNvPr id="588" name="Google Shape;588;p6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lnSpc>
                <a:spcPct val="95000"/>
              </a:lnSpc>
              <a:spcBef>
                <a:spcPts val="1400"/>
              </a:spcBef>
              <a:spcAft>
                <a:spcPts val="400"/>
              </a:spcAft>
              <a:buNone/>
            </a:pPr>
            <a:r>
              <a:rPr lang="en-GB" sz="3200"/>
              <a:t>Want to find out more?</a:t>
            </a:r>
            <a:endParaRPr sz="32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61"/>
          <p:cNvSpPr txBox="1"/>
          <p:nvPr/>
        </p:nvSpPr>
        <p:spPr>
          <a:xfrm>
            <a:off x="0" y="2349925"/>
            <a:ext cx="6159300" cy="718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700">
                <a:solidFill>
                  <a:schemeClr val="dk1"/>
                </a:solidFill>
                <a:latin typeface="Play"/>
                <a:ea typeface="Play"/>
                <a:cs typeface="Play"/>
                <a:sym typeface="Play"/>
              </a:rPr>
              <a:t>Thank you.</a:t>
            </a:r>
            <a:r>
              <a:rPr b="1" lang="en-GB" sz="3700">
                <a:solidFill>
                  <a:schemeClr val="lt1"/>
                </a:solidFill>
                <a:latin typeface="Play"/>
                <a:ea typeface="Play"/>
                <a:cs typeface="Play"/>
                <a:sym typeface="Play"/>
              </a:rPr>
              <a:t> </a:t>
            </a:r>
            <a:endParaRPr b="1" sz="3700">
              <a:solidFill>
                <a:schemeClr val="lt1"/>
              </a:solidFill>
              <a:latin typeface="Play"/>
              <a:ea typeface="Play"/>
              <a:cs typeface="Play"/>
              <a:sym typeface="Play"/>
            </a:endParaRPr>
          </a:p>
        </p:txBody>
      </p:sp>
      <p:sp>
        <p:nvSpPr>
          <p:cNvPr id="594" name="Google Shape;594;p61"/>
          <p:cNvSpPr txBox="1"/>
          <p:nvPr/>
        </p:nvSpPr>
        <p:spPr>
          <a:xfrm>
            <a:off x="240850" y="163325"/>
            <a:ext cx="4423500" cy="52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chemeClr val="dk1"/>
                </a:solidFill>
              </a:rPr>
              <a:t>Contact: </a:t>
            </a:r>
            <a:r>
              <a:rPr b="1" lang="en-GB" sz="1600">
                <a:solidFill>
                  <a:schemeClr val="dk1"/>
                </a:solidFill>
              </a:rPr>
              <a:t>visibilityleads@orthoptics.org.uk</a:t>
            </a:r>
            <a:endParaRPr b="1" sz="1600">
              <a:solidFill>
                <a:schemeClr val="dk1"/>
              </a:solidFill>
            </a:endParaRPr>
          </a:p>
        </p:txBody>
      </p:sp>
      <p:pic>
        <p:nvPicPr>
          <p:cNvPr id="595" name="Google Shape;595;p61" title="Find out more QR code (2).png"/>
          <p:cNvPicPr preferRelativeResize="0"/>
          <p:nvPr/>
        </p:nvPicPr>
        <p:blipFill>
          <a:blip r:embed="rId3">
            <a:alphaModFix/>
          </a:blip>
          <a:stretch>
            <a:fillRect/>
          </a:stretch>
        </p:blipFill>
        <p:spPr>
          <a:xfrm>
            <a:off x="5507540" y="0"/>
            <a:ext cx="3636462"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39"/>
          <p:cNvSpPr txBox="1"/>
          <p:nvPr>
            <p:ph idx="1" type="body"/>
          </p:nvPr>
        </p:nvSpPr>
        <p:spPr>
          <a:xfrm>
            <a:off x="629841" y="1543050"/>
            <a:ext cx="2949300" cy="2858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GB" sz="1600">
                <a:solidFill>
                  <a:schemeClr val="dk1"/>
                </a:solidFill>
              </a:rPr>
              <a:t>Teeth?</a:t>
            </a:r>
            <a:r>
              <a:rPr lang="en-GB" sz="1600">
                <a:solidFill>
                  <a:schemeClr val="dk1"/>
                </a:solidFill>
              </a:rPr>
              <a:t>​</a:t>
            </a:r>
            <a:endParaRPr sz="1600">
              <a:solidFill>
                <a:schemeClr val="dk1"/>
              </a:solidFill>
            </a:endParaRPr>
          </a:p>
          <a:p>
            <a:pPr indent="0" lvl="0" marL="0" rtl="0" algn="l">
              <a:spcBef>
                <a:spcPts val="800"/>
              </a:spcBef>
              <a:spcAft>
                <a:spcPts val="0"/>
              </a:spcAft>
              <a:buNone/>
            </a:pPr>
            <a:r>
              <a:rPr lang="en-GB" sz="1600">
                <a:solidFill>
                  <a:schemeClr val="dk1"/>
                </a:solidFill>
              </a:rPr>
              <a:t>​</a:t>
            </a:r>
            <a:endParaRPr sz="1600">
              <a:solidFill>
                <a:schemeClr val="dk1"/>
              </a:solidFill>
            </a:endParaRPr>
          </a:p>
          <a:p>
            <a:pPr indent="0" lvl="0" marL="0" rtl="0" algn="l">
              <a:spcBef>
                <a:spcPts val="800"/>
              </a:spcBef>
              <a:spcAft>
                <a:spcPts val="0"/>
              </a:spcAft>
              <a:buNone/>
            </a:pPr>
            <a:r>
              <a:rPr b="1" lang="en-GB" sz="1600">
                <a:solidFill>
                  <a:schemeClr val="dk1"/>
                </a:solidFill>
              </a:rPr>
              <a:t>Feet?</a:t>
            </a:r>
            <a:r>
              <a:rPr lang="en-GB" sz="1600">
                <a:solidFill>
                  <a:schemeClr val="dk1"/>
                </a:solidFill>
              </a:rPr>
              <a:t>​</a:t>
            </a:r>
            <a:endParaRPr sz="1600">
              <a:solidFill>
                <a:schemeClr val="dk1"/>
              </a:solidFill>
            </a:endParaRPr>
          </a:p>
          <a:p>
            <a:pPr indent="0" lvl="0" marL="0" rtl="0" algn="l">
              <a:spcBef>
                <a:spcPts val="800"/>
              </a:spcBef>
              <a:spcAft>
                <a:spcPts val="0"/>
              </a:spcAft>
              <a:buNone/>
            </a:pPr>
            <a:r>
              <a:rPr lang="en-GB" sz="1600">
                <a:solidFill>
                  <a:schemeClr val="dk1"/>
                </a:solidFill>
              </a:rPr>
              <a:t>​</a:t>
            </a:r>
            <a:endParaRPr sz="1600">
              <a:solidFill>
                <a:schemeClr val="dk1"/>
              </a:solidFill>
            </a:endParaRPr>
          </a:p>
          <a:p>
            <a:pPr indent="0" lvl="0" marL="0" rtl="0" algn="l">
              <a:spcBef>
                <a:spcPts val="800"/>
              </a:spcBef>
              <a:spcAft>
                <a:spcPts val="0"/>
              </a:spcAft>
              <a:buNone/>
            </a:pPr>
            <a:r>
              <a:rPr b="1" lang="en-GB" sz="1600">
                <a:solidFill>
                  <a:schemeClr val="dk1"/>
                </a:solidFill>
              </a:rPr>
              <a:t>Bones?</a:t>
            </a:r>
            <a:r>
              <a:rPr lang="en-GB" sz="1600">
                <a:solidFill>
                  <a:schemeClr val="dk1"/>
                </a:solidFill>
              </a:rPr>
              <a:t>​</a:t>
            </a:r>
            <a:endParaRPr sz="1600">
              <a:solidFill>
                <a:schemeClr val="dk1"/>
              </a:solidFill>
            </a:endParaRPr>
          </a:p>
          <a:p>
            <a:pPr indent="0" lvl="0" marL="0" rtl="0" algn="l">
              <a:spcBef>
                <a:spcPts val="800"/>
              </a:spcBef>
              <a:spcAft>
                <a:spcPts val="0"/>
              </a:spcAft>
              <a:buNone/>
            </a:pPr>
            <a:r>
              <a:rPr lang="en-GB" sz="1600">
                <a:solidFill>
                  <a:schemeClr val="dk1"/>
                </a:solidFill>
              </a:rPr>
              <a:t>​</a:t>
            </a:r>
            <a:endParaRPr sz="1600">
              <a:solidFill>
                <a:schemeClr val="dk1"/>
              </a:solidFill>
            </a:endParaRPr>
          </a:p>
          <a:p>
            <a:pPr indent="0" lvl="0" marL="0" rtl="0" algn="l">
              <a:spcBef>
                <a:spcPts val="800"/>
              </a:spcBef>
              <a:spcAft>
                <a:spcPts val="0"/>
              </a:spcAft>
              <a:buNone/>
            </a:pPr>
            <a:r>
              <a:rPr b="1" lang="en-GB" sz="1600" u="sng">
                <a:solidFill>
                  <a:srgbClr val="1599A5"/>
                </a:solidFill>
              </a:rPr>
              <a:t>Eyes</a:t>
            </a:r>
            <a:r>
              <a:rPr b="1" lang="en-GB" sz="1600">
                <a:solidFill>
                  <a:srgbClr val="1599A5"/>
                </a:solidFill>
              </a:rPr>
              <a:t>!</a:t>
            </a:r>
            <a:endParaRPr b="1" sz="1600">
              <a:solidFill>
                <a:srgbClr val="1599A5"/>
              </a:solidFill>
            </a:endParaRPr>
          </a:p>
          <a:p>
            <a:pPr indent="0" lvl="0" marL="0" rtl="0" algn="l">
              <a:spcBef>
                <a:spcPts val="800"/>
              </a:spcBef>
              <a:spcAft>
                <a:spcPts val="0"/>
              </a:spcAft>
              <a:buNone/>
            </a:pPr>
            <a:r>
              <a:t/>
            </a:r>
            <a:endParaRPr sz="1600"/>
          </a:p>
        </p:txBody>
      </p:sp>
      <p:pic>
        <p:nvPicPr>
          <p:cNvPr id="373" name="Google Shape;373;p39"/>
          <p:cNvPicPr preferRelativeResize="0"/>
          <p:nvPr/>
        </p:nvPicPr>
        <p:blipFill>
          <a:blip r:embed="rId3">
            <a:alphaModFix/>
          </a:blip>
          <a:stretch>
            <a:fillRect/>
          </a:stretch>
        </p:blipFill>
        <p:spPr>
          <a:xfrm>
            <a:off x="6113350" y="650500"/>
            <a:ext cx="2449251" cy="4187049"/>
          </a:xfrm>
          <a:prstGeom prst="rect">
            <a:avLst/>
          </a:prstGeom>
          <a:noFill/>
          <a:ln>
            <a:noFill/>
          </a:ln>
        </p:spPr>
      </p:pic>
      <p:pic>
        <p:nvPicPr>
          <p:cNvPr descr="A white paper with black text&#10;&#10;Description automatically generated" id="374" name="Google Shape;374;p39"/>
          <p:cNvPicPr preferRelativeResize="0"/>
          <p:nvPr/>
        </p:nvPicPr>
        <p:blipFill rotWithShape="1">
          <a:blip r:embed="rId4">
            <a:alphaModFix/>
          </a:blip>
          <a:srcRect b="38058" l="38787" r="39182" t="35487"/>
          <a:stretch/>
        </p:blipFill>
        <p:spPr>
          <a:xfrm>
            <a:off x="3579150" y="3430817"/>
            <a:ext cx="1760026" cy="1272583"/>
          </a:xfrm>
          <a:prstGeom prst="rect">
            <a:avLst/>
          </a:prstGeom>
          <a:noFill/>
          <a:ln>
            <a:noFill/>
          </a:ln>
        </p:spPr>
      </p:pic>
      <p:sp>
        <p:nvSpPr>
          <p:cNvPr id="375" name="Google Shape;375;p39"/>
          <p:cNvSpPr txBox="1"/>
          <p:nvPr>
            <p:ph type="title"/>
          </p:nvPr>
        </p:nvSpPr>
        <p:spPr>
          <a:xfrm>
            <a:off x="629849" y="342900"/>
            <a:ext cx="5440200" cy="12003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SzPts val="990"/>
              <a:buNone/>
            </a:pPr>
            <a:r>
              <a:rPr lang="en-GB" sz="3220"/>
              <a:t>What is Orthoptics?</a:t>
            </a:r>
            <a:endParaRPr sz="3220"/>
          </a:p>
          <a:p>
            <a:pPr indent="0" lvl="0" marL="0" rtl="0" algn="l">
              <a:spcBef>
                <a:spcPts val="0"/>
              </a:spcBef>
              <a:spcAft>
                <a:spcPts val="0"/>
              </a:spcAft>
              <a:buSzPts val="990"/>
              <a:buNone/>
            </a:pPr>
            <a:r>
              <a:t/>
            </a:r>
            <a:endParaRPr sz="322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id="380" name="Google Shape;380;p40"/>
          <p:cNvPicPr preferRelativeResize="0"/>
          <p:nvPr/>
        </p:nvPicPr>
        <p:blipFill rotWithShape="1">
          <a:blip r:embed="rId3">
            <a:alphaModFix/>
          </a:blip>
          <a:srcRect b="0" l="0" r="0" t="29730"/>
          <a:stretch/>
        </p:blipFill>
        <p:spPr>
          <a:xfrm>
            <a:off x="4575" y="1472375"/>
            <a:ext cx="9134851" cy="3479749"/>
          </a:xfrm>
          <a:prstGeom prst="rect">
            <a:avLst/>
          </a:prstGeom>
          <a:noFill/>
          <a:ln>
            <a:noFill/>
          </a:ln>
        </p:spPr>
      </p:pic>
      <p:sp>
        <p:nvSpPr>
          <p:cNvPr id="381" name="Google Shape;381;p40"/>
          <p:cNvSpPr txBox="1"/>
          <p:nvPr>
            <p:ph idx="4294967295" type="title"/>
          </p:nvPr>
        </p:nvSpPr>
        <p:spPr>
          <a:xfrm>
            <a:off x="629850" y="342900"/>
            <a:ext cx="5483700" cy="1200300"/>
          </a:xfrm>
          <a:prstGeom prst="rect">
            <a:avLst/>
          </a:prstGeom>
        </p:spPr>
        <p:txBody>
          <a:bodyPr anchorCtr="0" anchor="ctr" bIns="34275" lIns="68575" spcFirstLastPara="1" rIns="68575" wrap="square" tIns="34275">
            <a:noAutofit/>
          </a:bodyPr>
          <a:lstStyle/>
          <a:p>
            <a:pPr indent="0" lvl="0" marL="0" marR="0" rtl="0" algn="l">
              <a:lnSpc>
                <a:spcPct val="90000"/>
              </a:lnSpc>
              <a:spcBef>
                <a:spcPts val="0"/>
              </a:spcBef>
              <a:spcAft>
                <a:spcPts val="0"/>
              </a:spcAft>
              <a:buSzPts val="990"/>
              <a:buNone/>
            </a:pPr>
            <a:r>
              <a:rPr lang="en-GB" sz="3220"/>
              <a:t>Allied Health Professions</a:t>
            </a:r>
            <a:endParaRPr sz="322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41" title="Careers in Orthoptics | What is an Orthoptist?">
            <a:hlinkClick r:id="rId3"/>
          </p:cNvPr>
          <p:cNvPicPr preferRelativeResize="0"/>
          <p:nvPr/>
        </p:nvPicPr>
        <p:blipFill>
          <a:blip r:embed="rId4">
            <a:alphaModFix/>
          </a:blip>
          <a:stretch>
            <a:fillRect/>
          </a:stretch>
        </p:blipFill>
        <p:spPr>
          <a:xfrm>
            <a:off x="1029100" y="578887"/>
            <a:ext cx="7085800" cy="3985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id="391" name="Google Shape;391;p42"/>
          <p:cNvPicPr preferRelativeResize="0"/>
          <p:nvPr/>
        </p:nvPicPr>
        <p:blipFill rotWithShape="1">
          <a:blip r:embed="rId3">
            <a:alphaModFix/>
          </a:blip>
          <a:srcRect b="19538" l="26957" r="26595" t="20100"/>
          <a:stretch/>
        </p:blipFill>
        <p:spPr>
          <a:xfrm>
            <a:off x="4071275" y="1080900"/>
            <a:ext cx="4727100" cy="3455401"/>
          </a:xfrm>
          <a:prstGeom prst="rect">
            <a:avLst/>
          </a:prstGeom>
          <a:noFill/>
          <a:ln>
            <a:noFill/>
          </a:ln>
        </p:spPr>
      </p:pic>
      <p:sp>
        <p:nvSpPr>
          <p:cNvPr id="392" name="Google Shape;392;p42"/>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marR="0" rtl="0" algn="l">
              <a:lnSpc>
                <a:spcPct val="90000"/>
              </a:lnSpc>
              <a:spcBef>
                <a:spcPts val="0"/>
              </a:spcBef>
              <a:spcAft>
                <a:spcPts val="0"/>
              </a:spcAft>
              <a:buNone/>
            </a:pPr>
            <a:r>
              <a:rPr lang="en-GB" sz="3220"/>
              <a:t>Which one are we?</a:t>
            </a:r>
            <a:endParaRPr sz="3220"/>
          </a:p>
          <a:p>
            <a:pPr indent="0" lvl="0" marL="0" marR="0" rtl="0" algn="l">
              <a:lnSpc>
                <a:spcPct val="90000"/>
              </a:lnSpc>
              <a:spcBef>
                <a:spcPts val="0"/>
              </a:spcBef>
              <a:spcAft>
                <a:spcPts val="0"/>
              </a:spcAft>
              <a:buNone/>
            </a:pPr>
            <a:r>
              <a:t/>
            </a:r>
            <a:endParaRPr sz="3220"/>
          </a:p>
        </p:txBody>
      </p:sp>
      <p:sp>
        <p:nvSpPr>
          <p:cNvPr id="393" name="Google Shape;393;p42"/>
          <p:cNvSpPr txBox="1"/>
          <p:nvPr>
            <p:ph idx="4294967295" type="body"/>
          </p:nvPr>
        </p:nvSpPr>
        <p:spPr>
          <a:xfrm>
            <a:off x="629841" y="1196775"/>
            <a:ext cx="2949300" cy="2858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GB" sz="1600"/>
              <a:t>There are many eye professions!</a:t>
            </a:r>
            <a:endParaRPr sz="1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43"/>
          <p:cNvSpPr txBox="1"/>
          <p:nvPr>
            <p:ph idx="4294967295" type="body"/>
          </p:nvPr>
        </p:nvSpPr>
        <p:spPr>
          <a:xfrm>
            <a:off x="629852" y="1205950"/>
            <a:ext cx="3537300" cy="2858700"/>
          </a:xfrm>
          <a:prstGeom prst="rect">
            <a:avLst/>
          </a:prstGeom>
        </p:spPr>
        <p:txBody>
          <a:bodyPr anchorCtr="0" anchor="t" bIns="34275" lIns="68575" spcFirstLastPara="1" rIns="68575" wrap="square" tIns="34275">
            <a:noAutofit/>
          </a:bodyPr>
          <a:lstStyle/>
          <a:p>
            <a:pPr indent="0" lvl="0" marL="0" rtl="0" algn="l">
              <a:spcBef>
                <a:spcPts val="800"/>
              </a:spcBef>
              <a:spcAft>
                <a:spcPts val="0"/>
              </a:spcAft>
              <a:buNone/>
            </a:pPr>
            <a:r>
              <a:rPr b="1" lang="en-GB" sz="1600">
                <a:solidFill>
                  <a:schemeClr val="dk1"/>
                </a:solidFill>
              </a:rPr>
              <a:t>Reduced vision</a:t>
            </a:r>
            <a:r>
              <a:rPr lang="en-GB" sz="1600">
                <a:solidFill>
                  <a:schemeClr val="dk1"/>
                </a:solidFill>
              </a:rPr>
              <a:t> ​</a:t>
            </a:r>
            <a:br>
              <a:rPr lang="en-GB" sz="1600">
                <a:solidFill>
                  <a:schemeClr val="dk1"/>
                </a:solidFill>
              </a:rPr>
            </a:br>
            <a:r>
              <a:rPr lang="en-GB" sz="1600">
                <a:solidFill>
                  <a:schemeClr val="dk1"/>
                </a:solidFill>
              </a:rPr>
              <a:t>(refractive error, amblyopia)​</a:t>
            </a:r>
            <a:endParaRPr sz="1600">
              <a:solidFill>
                <a:schemeClr val="dk1"/>
              </a:solidFill>
            </a:endParaRPr>
          </a:p>
          <a:p>
            <a:pPr indent="0" lvl="0" marL="457200" rtl="0" algn="l">
              <a:spcBef>
                <a:spcPts val="800"/>
              </a:spcBef>
              <a:spcAft>
                <a:spcPts val="0"/>
              </a:spcAft>
              <a:buNone/>
            </a:pPr>
            <a:r>
              <a:t/>
            </a:r>
            <a:endParaRPr b="1" sz="1600">
              <a:solidFill>
                <a:schemeClr val="dk1"/>
              </a:solidFill>
            </a:endParaRPr>
          </a:p>
          <a:p>
            <a:pPr indent="0" lvl="0" marL="0" rtl="0" algn="l">
              <a:spcBef>
                <a:spcPts val="800"/>
              </a:spcBef>
              <a:spcAft>
                <a:spcPts val="0"/>
              </a:spcAft>
              <a:buNone/>
            </a:pPr>
            <a:r>
              <a:rPr b="1" lang="en-GB" sz="1600">
                <a:solidFill>
                  <a:schemeClr val="dk1"/>
                </a:solidFill>
              </a:rPr>
              <a:t>Nystagmus ​</a:t>
            </a:r>
            <a:br>
              <a:rPr lang="en-GB" sz="1600">
                <a:solidFill>
                  <a:schemeClr val="dk1"/>
                </a:solidFill>
              </a:rPr>
            </a:br>
            <a:r>
              <a:rPr lang="en-GB" sz="1600">
                <a:solidFill>
                  <a:schemeClr val="dk1"/>
                </a:solidFill>
              </a:rPr>
              <a:t>(congenital, neurological)​</a:t>
            </a:r>
            <a:endParaRPr sz="1600">
              <a:solidFill>
                <a:schemeClr val="dk1"/>
              </a:solidFill>
            </a:endParaRPr>
          </a:p>
          <a:p>
            <a:pPr indent="0" lvl="0" marL="457200" rtl="0" algn="l">
              <a:spcBef>
                <a:spcPts val="800"/>
              </a:spcBef>
              <a:spcAft>
                <a:spcPts val="0"/>
              </a:spcAft>
              <a:buNone/>
            </a:pPr>
            <a:r>
              <a:t/>
            </a:r>
            <a:endParaRPr b="1" sz="1600">
              <a:solidFill>
                <a:schemeClr val="dk1"/>
              </a:solidFill>
            </a:endParaRPr>
          </a:p>
          <a:p>
            <a:pPr indent="0" lvl="0" marL="0" rtl="0" algn="l">
              <a:spcBef>
                <a:spcPts val="800"/>
              </a:spcBef>
              <a:spcAft>
                <a:spcPts val="0"/>
              </a:spcAft>
              <a:buNone/>
            </a:pPr>
            <a:r>
              <a:rPr b="1" lang="en-GB" sz="1600">
                <a:solidFill>
                  <a:schemeClr val="dk1"/>
                </a:solidFill>
              </a:rPr>
              <a:t>Strabismus​</a:t>
            </a:r>
            <a:br>
              <a:rPr lang="en-GB" sz="1600">
                <a:solidFill>
                  <a:schemeClr val="dk1"/>
                </a:solidFill>
              </a:rPr>
            </a:br>
            <a:r>
              <a:rPr lang="en-GB" sz="1600">
                <a:solidFill>
                  <a:schemeClr val="dk1"/>
                </a:solidFill>
              </a:rPr>
              <a:t>(childhood, nerve palsies, trauma, </a:t>
            </a:r>
            <a:br>
              <a:rPr lang="en-GB" sz="1600">
                <a:solidFill>
                  <a:schemeClr val="dk1"/>
                </a:solidFill>
              </a:rPr>
            </a:br>
            <a:r>
              <a:rPr lang="en-GB" sz="1600">
                <a:solidFill>
                  <a:schemeClr val="dk1"/>
                </a:solidFill>
              </a:rPr>
              <a:t>Grave's Orbitopathy, MG)​</a:t>
            </a:r>
            <a:endParaRPr sz="1600">
              <a:solidFill>
                <a:schemeClr val="dk1"/>
              </a:solidFill>
            </a:endParaRPr>
          </a:p>
          <a:p>
            <a:pPr indent="0" lvl="0" marL="457200" rtl="0" algn="l">
              <a:spcBef>
                <a:spcPts val="800"/>
              </a:spcBef>
              <a:spcAft>
                <a:spcPts val="0"/>
              </a:spcAft>
              <a:buNone/>
            </a:pPr>
            <a:r>
              <a:t/>
            </a:r>
            <a:endParaRPr b="1" sz="1600">
              <a:solidFill>
                <a:schemeClr val="dk1"/>
              </a:solidFill>
            </a:endParaRPr>
          </a:p>
          <a:p>
            <a:pPr indent="0" lvl="0" marL="0" rtl="0" algn="l">
              <a:spcBef>
                <a:spcPts val="800"/>
              </a:spcBef>
              <a:spcAft>
                <a:spcPts val="0"/>
              </a:spcAft>
              <a:buNone/>
            </a:pPr>
            <a:r>
              <a:rPr b="1" lang="en-GB" sz="1600">
                <a:solidFill>
                  <a:schemeClr val="dk1"/>
                </a:solidFill>
              </a:rPr>
              <a:t>Field defects</a:t>
            </a:r>
            <a:r>
              <a:rPr lang="en-GB" sz="1600">
                <a:solidFill>
                  <a:schemeClr val="dk1"/>
                </a:solidFill>
              </a:rPr>
              <a:t> ​</a:t>
            </a:r>
            <a:br>
              <a:rPr lang="en-GB" sz="1600">
                <a:solidFill>
                  <a:schemeClr val="dk1"/>
                </a:solidFill>
              </a:rPr>
            </a:br>
            <a:r>
              <a:rPr lang="en-GB" sz="1600">
                <a:solidFill>
                  <a:schemeClr val="dk1"/>
                </a:solidFill>
              </a:rPr>
              <a:t>(stroke, brain tumours, IIH)</a:t>
            </a:r>
            <a:endParaRPr sz="1600">
              <a:solidFill>
                <a:schemeClr val="dk1"/>
              </a:solidFill>
            </a:endParaRPr>
          </a:p>
          <a:p>
            <a:pPr indent="0" lvl="0" marL="0" rtl="0" algn="l">
              <a:spcBef>
                <a:spcPts val="800"/>
              </a:spcBef>
              <a:spcAft>
                <a:spcPts val="0"/>
              </a:spcAft>
              <a:buNone/>
            </a:pPr>
            <a:r>
              <a:t/>
            </a:r>
            <a:endParaRPr sz="1600"/>
          </a:p>
        </p:txBody>
      </p:sp>
      <p:pic>
        <p:nvPicPr>
          <p:cNvPr descr="A screenshot of a computer&#10;&#10;Description automatically generated" id="399" name="Google Shape;399;p43"/>
          <p:cNvPicPr preferRelativeResize="0"/>
          <p:nvPr/>
        </p:nvPicPr>
        <p:blipFill rotWithShape="1">
          <a:blip r:embed="rId3">
            <a:alphaModFix/>
          </a:blip>
          <a:srcRect b="5191" l="39991" r="22897" t="22096"/>
          <a:stretch/>
        </p:blipFill>
        <p:spPr>
          <a:xfrm>
            <a:off x="5026051" y="674200"/>
            <a:ext cx="3266976" cy="4018149"/>
          </a:xfrm>
          <a:prstGeom prst="rect">
            <a:avLst/>
          </a:prstGeom>
          <a:noFill/>
          <a:ln>
            <a:noFill/>
          </a:ln>
        </p:spPr>
      </p:pic>
      <p:sp>
        <p:nvSpPr>
          <p:cNvPr id="400" name="Google Shape;400;p43"/>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marR="0" rtl="0" algn="l">
              <a:lnSpc>
                <a:spcPct val="90000"/>
              </a:lnSpc>
              <a:spcBef>
                <a:spcPts val="0"/>
              </a:spcBef>
              <a:spcAft>
                <a:spcPts val="0"/>
              </a:spcAft>
              <a:buNone/>
            </a:pPr>
            <a:r>
              <a:rPr lang="en-GB" sz="3220"/>
              <a:t>Which one are we?</a:t>
            </a:r>
            <a:endParaRPr sz="3220"/>
          </a:p>
          <a:p>
            <a:pPr indent="0" lvl="0" marL="0" marR="0" rtl="0" algn="l">
              <a:lnSpc>
                <a:spcPct val="90000"/>
              </a:lnSpc>
              <a:spcBef>
                <a:spcPts val="0"/>
              </a:spcBef>
              <a:spcAft>
                <a:spcPts val="0"/>
              </a:spcAft>
              <a:buNone/>
            </a:pPr>
            <a:r>
              <a:t/>
            </a:r>
            <a:endParaRPr sz="322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44"/>
          <p:cNvSpPr txBox="1"/>
          <p:nvPr>
            <p:ph idx="4294967295" type="body"/>
          </p:nvPr>
        </p:nvSpPr>
        <p:spPr>
          <a:xfrm>
            <a:off x="628650" y="1110763"/>
            <a:ext cx="6102600" cy="1124100"/>
          </a:xfrm>
          <a:prstGeom prst="rect">
            <a:avLst/>
          </a:prstGeom>
          <a:noFill/>
        </p:spPr>
        <p:txBody>
          <a:bodyPr anchorCtr="0" anchor="t" bIns="34275" lIns="68575" spcFirstLastPara="1" rIns="68575" wrap="square" tIns="34275">
            <a:normAutofit/>
          </a:bodyPr>
          <a:lstStyle/>
          <a:p>
            <a:pPr indent="0" lvl="0" marL="0" rtl="0" algn="l">
              <a:spcBef>
                <a:spcPts val="800"/>
              </a:spcBef>
              <a:spcAft>
                <a:spcPts val="0"/>
              </a:spcAft>
              <a:buNone/>
            </a:pPr>
            <a:r>
              <a:rPr lang="en-GB" sz="1600">
                <a:solidFill>
                  <a:schemeClr val="dk1"/>
                </a:solidFill>
              </a:rPr>
              <a:t>What do you think happens when a young child develops strabismus (a turn in the eye)?</a:t>
            </a:r>
            <a:endParaRPr sz="1600"/>
          </a:p>
        </p:txBody>
      </p:sp>
      <p:sp>
        <p:nvSpPr>
          <p:cNvPr id="406" name="Google Shape;406;p44"/>
          <p:cNvSpPr txBox="1"/>
          <p:nvPr>
            <p:ph type="title"/>
          </p:nvPr>
        </p:nvSpPr>
        <p:spPr>
          <a:xfrm>
            <a:off x="628650" y="73069"/>
            <a:ext cx="7886700" cy="9942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SzPts val="990"/>
              <a:buNone/>
            </a:pPr>
            <a:r>
              <a:rPr lang="en-GB" sz="3220"/>
              <a:t>What do you think?</a:t>
            </a:r>
            <a:endParaRPr b="1" sz="3620">
              <a:solidFill>
                <a:schemeClr val="accent5"/>
              </a:solidFill>
            </a:endParaRPr>
          </a:p>
        </p:txBody>
      </p:sp>
      <p:pic>
        <p:nvPicPr>
          <p:cNvPr id="407" name="Google Shape;407;p44"/>
          <p:cNvPicPr preferRelativeResize="0"/>
          <p:nvPr/>
        </p:nvPicPr>
        <p:blipFill rotWithShape="1">
          <a:blip r:embed="rId3">
            <a:alphaModFix/>
          </a:blip>
          <a:srcRect b="18731" l="7756" r="33260" t="35604"/>
          <a:stretch/>
        </p:blipFill>
        <p:spPr>
          <a:xfrm>
            <a:off x="266900" y="2446700"/>
            <a:ext cx="5393602" cy="2348824"/>
          </a:xfrm>
          <a:prstGeom prst="rect">
            <a:avLst/>
          </a:prstGeom>
          <a:noFill/>
          <a:ln>
            <a:noFill/>
          </a:ln>
        </p:spPr>
      </p:pic>
      <p:pic>
        <p:nvPicPr>
          <p:cNvPr id="408" name="Google Shape;408;p44"/>
          <p:cNvPicPr preferRelativeResize="0"/>
          <p:nvPr/>
        </p:nvPicPr>
        <p:blipFill rotWithShape="1">
          <a:blip r:embed="rId4">
            <a:alphaModFix/>
          </a:blip>
          <a:srcRect b="4049" l="0" r="0" t="0"/>
          <a:stretch/>
        </p:blipFill>
        <p:spPr>
          <a:xfrm>
            <a:off x="6393275" y="1688937"/>
            <a:ext cx="1978200" cy="1898175"/>
          </a:xfrm>
          <a:prstGeom prst="rect">
            <a:avLst/>
          </a:prstGeom>
          <a:noFill/>
          <a:ln>
            <a:noFill/>
          </a:ln>
        </p:spPr>
      </p:pic>
      <p:pic>
        <p:nvPicPr>
          <p:cNvPr id="409" name="Google Shape;409;p44"/>
          <p:cNvPicPr preferRelativeResize="0"/>
          <p:nvPr/>
        </p:nvPicPr>
        <p:blipFill>
          <a:blip r:embed="rId5">
            <a:alphaModFix/>
          </a:blip>
          <a:stretch>
            <a:fillRect/>
          </a:stretch>
        </p:blipFill>
        <p:spPr>
          <a:xfrm>
            <a:off x="5843649" y="3860800"/>
            <a:ext cx="3077448" cy="934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45"/>
          <p:cNvSpPr txBox="1"/>
          <p:nvPr>
            <p:ph type="title"/>
          </p:nvPr>
        </p:nvSpPr>
        <p:spPr>
          <a:xfrm>
            <a:off x="628650" y="273844"/>
            <a:ext cx="7886700" cy="994200"/>
          </a:xfrm>
          <a:prstGeom prst="rect">
            <a:avLst/>
          </a:prstGeom>
        </p:spPr>
        <p:txBody>
          <a:bodyPr anchorCtr="0" anchor="ctr" bIns="34275" lIns="68575" spcFirstLastPara="1" rIns="68575" wrap="square" tIns="34275">
            <a:noAutofit/>
          </a:bodyPr>
          <a:lstStyle/>
          <a:p>
            <a:pPr indent="0" lvl="0" marL="0" marR="0" rtl="0" algn="l">
              <a:lnSpc>
                <a:spcPct val="90000"/>
              </a:lnSpc>
              <a:spcBef>
                <a:spcPts val="0"/>
              </a:spcBef>
              <a:spcAft>
                <a:spcPts val="0"/>
              </a:spcAft>
              <a:buSzPts val="990"/>
              <a:buNone/>
            </a:pPr>
            <a:r>
              <a:rPr lang="en-GB" sz="3220"/>
              <a:t>Orthoptic Testing</a:t>
            </a:r>
            <a:endParaRPr sz="3220"/>
          </a:p>
        </p:txBody>
      </p:sp>
      <p:pic>
        <p:nvPicPr>
          <p:cNvPr descr="A computer monitor and keyboard on a desk&#10;&#10;Description automatically generated" id="415" name="Google Shape;415;p45"/>
          <p:cNvPicPr preferRelativeResize="0"/>
          <p:nvPr/>
        </p:nvPicPr>
        <p:blipFill>
          <a:blip r:embed="rId3">
            <a:alphaModFix/>
          </a:blip>
          <a:stretch>
            <a:fillRect/>
          </a:stretch>
        </p:blipFill>
        <p:spPr>
          <a:xfrm>
            <a:off x="420325" y="3048875"/>
            <a:ext cx="2708350" cy="1805125"/>
          </a:xfrm>
          <a:prstGeom prst="rect">
            <a:avLst/>
          </a:prstGeom>
          <a:noFill/>
          <a:ln>
            <a:noFill/>
          </a:ln>
        </p:spPr>
      </p:pic>
      <p:pic>
        <p:nvPicPr>
          <p:cNvPr id="416" name="Google Shape;416;p45"/>
          <p:cNvPicPr preferRelativeResize="0"/>
          <p:nvPr/>
        </p:nvPicPr>
        <p:blipFill>
          <a:blip r:embed="rId4">
            <a:alphaModFix/>
          </a:blip>
          <a:stretch>
            <a:fillRect/>
          </a:stretch>
        </p:blipFill>
        <p:spPr>
          <a:xfrm>
            <a:off x="7084750" y="865350"/>
            <a:ext cx="1630050" cy="2108375"/>
          </a:xfrm>
          <a:prstGeom prst="rect">
            <a:avLst/>
          </a:prstGeom>
          <a:noFill/>
          <a:ln>
            <a:noFill/>
          </a:ln>
        </p:spPr>
      </p:pic>
      <p:pic>
        <p:nvPicPr>
          <p:cNvPr id="417" name="Google Shape;417;p45"/>
          <p:cNvPicPr preferRelativeResize="0"/>
          <p:nvPr/>
        </p:nvPicPr>
        <p:blipFill rotWithShape="1">
          <a:blip r:embed="rId5">
            <a:alphaModFix/>
          </a:blip>
          <a:srcRect b="15801" l="0" r="4214" t="12503"/>
          <a:stretch/>
        </p:blipFill>
        <p:spPr>
          <a:xfrm>
            <a:off x="2661348" y="1341475"/>
            <a:ext cx="1848278" cy="1633975"/>
          </a:xfrm>
          <a:prstGeom prst="rect">
            <a:avLst/>
          </a:prstGeom>
          <a:noFill/>
          <a:ln>
            <a:noFill/>
          </a:ln>
        </p:spPr>
      </p:pic>
      <p:pic>
        <p:nvPicPr>
          <p:cNvPr id="418" name="Google Shape;418;p45"/>
          <p:cNvPicPr preferRelativeResize="0"/>
          <p:nvPr/>
        </p:nvPicPr>
        <p:blipFill>
          <a:blip r:embed="rId6">
            <a:alphaModFix/>
          </a:blip>
          <a:stretch>
            <a:fillRect/>
          </a:stretch>
        </p:blipFill>
        <p:spPr>
          <a:xfrm>
            <a:off x="4596238" y="947171"/>
            <a:ext cx="2401900" cy="2028279"/>
          </a:xfrm>
          <a:prstGeom prst="rect">
            <a:avLst/>
          </a:prstGeom>
          <a:noFill/>
          <a:ln>
            <a:noFill/>
          </a:ln>
        </p:spPr>
      </p:pic>
      <p:pic>
        <p:nvPicPr>
          <p:cNvPr id="419" name="Google Shape;419;p45"/>
          <p:cNvPicPr preferRelativeResize="0"/>
          <p:nvPr/>
        </p:nvPicPr>
        <p:blipFill>
          <a:blip r:embed="rId7">
            <a:alphaModFix/>
          </a:blip>
          <a:stretch>
            <a:fillRect/>
          </a:stretch>
        </p:blipFill>
        <p:spPr>
          <a:xfrm>
            <a:off x="3213389" y="3048875"/>
            <a:ext cx="2708347" cy="1805124"/>
          </a:xfrm>
          <a:prstGeom prst="rect">
            <a:avLst/>
          </a:prstGeom>
          <a:noFill/>
          <a:ln>
            <a:noFill/>
          </a:ln>
        </p:spPr>
      </p:pic>
      <p:pic>
        <p:nvPicPr>
          <p:cNvPr id="420" name="Google Shape;420;p45"/>
          <p:cNvPicPr preferRelativeResize="0"/>
          <p:nvPr/>
        </p:nvPicPr>
        <p:blipFill>
          <a:blip r:embed="rId8">
            <a:alphaModFix/>
          </a:blip>
          <a:stretch>
            <a:fillRect/>
          </a:stretch>
        </p:blipFill>
        <p:spPr>
          <a:xfrm>
            <a:off x="6006450" y="3048868"/>
            <a:ext cx="2708352" cy="1805131"/>
          </a:xfrm>
          <a:prstGeom prst="rect">
            <a:avLst/>
          </a:prstGeom>
          <a:noFill/>
          <a:ln>
            <a:noFill/>
          </a:ln>
        </p:spPr>
      </p:pic>
      <p:pic>
        <p:nvPicPr>
          <p:cNvPr id="421" name="Google Shape;421;p45" title="thumbnail_23.jpg"/>
          <p:cNvPicPr preferRelativeResize="0"/>
          <p:nvPr/>
        </p:nvPicPr>
        <p:blipFill>
          <a:blip r:embed="rId9">
            <a:alphaModFix/>
          </a:blip>
          <a:stretch>
            <a:fillRect/>
          </a:stretch>
        </p:blipFill>
        <p:spPr>
          <a:xfrm>
            <a:off x="420325" y="1339750"/>
            <a:ext cx="2178658" cy="16339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