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10693400"/>
  <p:notesSz cx="6858000" cy="9144000"/>
  <p:embeddedFontLst>
    <p:embeddedFont>
      <p:font typeface="Berlin XBold" panose="020B0604020202020204" charset="0"/>
      <p:regular r:id="rId3"/>
    </p:embeddedFont>
    <p:embeddedFont>
      <p:font typeface="Boulder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1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5120000" cy="10692000"/>
          </a:xfrm>
          <a:prstGeom prst="rect">
            <a:avLst/>
          </a:prstGeom>
          <a:solidFill>
            <a:srgbClr val="FFFCDF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510448">
            <a:off x="9263426" y="795326"/>
            <a:ext cx="1244866" cy="1112599"/>
          </a:xfrm>
          <a:custGeom>
            <a:avLst/>
            <a:gdLst/>
            <a:ahLst/>
            <a:cxnLst/>
            <a:rect l="l" t="t" r="r" b="b"/>
            <a:pathLst>
              <a:path w="1244866" h="1112599">
                <a:moveTo>
                  <a:pt x="0" y="0"/>
                </a:moveTo>
                <a:lnTo>
                  <a:pt x="1244866" y="0"/>
                </a:lnTo>
                <a:lnTo>
                  <a:pt x="1244866" y="1112598"/>
                </a:lnTo>
                <a:lnTo>
                  <a:pt x="0" y="111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0273" y="0"/>
            <a:ext cx="4009970" cy="2285683"/>
          </a:xfrm>
          <a:custGeom>
            <a:avLst/>
            <a:gdLst/>
            <a:ahLst/>
            <a:cxnLst/>
            <a:rect l="l" t="t" r="r" b="b"/>
            <a:pathLst>
              <a:path w="4009970" h="2285683">
                <a:moveTo>
                  <a:pt x="0" y="0"/>
                </a:moveTo>
                <a:lnTo>
                  <a:pt x="4009970" y="0"/>
                </a:lnTo>
                <a:lnTo>
                  <a:pt x="4009970" y="2285683"/>
                </a:lnTo>
                <a:lnTo>
                  <a:pt x="0" y="2285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777699" y="8242843"/>
            <a:ext cx="1662786" cy="1986668"/>
          </a:xfrm>
          <a:custGeom>
            <a:avLst/>
            <a:gdLst/>
            <a:ahLst/>
            <a:cxnLst/>
            <a:rect l="l" t="t" r="r" b="b"/>
            <a:pathLst>
              <a:path w="1662786" h="1986668">
                <a:moveTo>
                  <a:pt x="0" y="0"/>
                </a:moveTo>
                <a:lnTo>
                  <a:pt x="1662786" y="0"/>
                </a:lnTo>
                <a:lnTo>
                  <a:pt x="1662786" y="1986668"/>
                </a:lnTo>
                <a:lnTo>
                  <a:pt x="0" y="1986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08799" y="8290063"/>
            <a:ext cx="2989516" cy="1939449"/>
          </a:xfrm>
          <a:custGeom>
            <a:avLst/>
            <a:gdLst/>
            <a:ahLst/>
            <a:cxnLst/>
            <a:rect l="l" t="t" r="r" b="b"/>
            <a:pathLst>
              <a:path w="2989516" h="1939449">
                <a:moveTo>
                  <a:pt x="0" y="0"/>
                </a:moveTo>
                <a:lnTo>
                  <a:pt x="2989517" y="0"/>
                </a:lnTo>
                <a:lnTo>
                  <a:pt x="2989517" y="1939448"/>
                </a:lnTo>
                <a:lnTo>
                  <a:pt x="0" y="19394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2062299" y="372238"/>
            <a:ext cx="2764497" cy="1541207"/>
          </a:xfrm>
          <a:custGeom>
            <a:avLst/>
            <a:gdLst/>
            <a:ahLst/>
            <a:cxnLst/>
            <a:rect l="l" t="t" r="r" b="b"/>
            <a:pathLst>
              <a:path w="2764497" h="1541207">
                <a:moveTo>
                  <a:pt x="0" y="0"/>
                </a:moveTo>
                <a:lnTo>
                  <a:pt x="2764497" y="0"/>
                </a:lnTo>
                <a:lnTo>
                  <a:pt x="2764497" y="1541207"/>
                </a:lnTo>
                <a:lnTo>
                  <a:pt x="0" y="1541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070031" y="7785979"/>
            <a:ext cx="4979938" cy="244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7" dirty="0">
                <a:solidFill>
                  <a:srgbClr val="5B6474"/>
                </a:solidFill>
                <a:latin typeface="Berlin XBold"/>
                <a:ea typeface="Berlin XBold"/>
                <a:cs typeface="Berlin XBold"/>
                <a:sym typeface="Berlin XBold"/>
              </a:rPr>
              <a:t>Date</a:t>
            </a:r>
          </a:p>
          <a:p>
            <a:pPr algn="ctr">
              <a:lnSpc>
                <a:spcPts val="7207"/>
              </a:lnSpc>
            </a:pPr>
            <a:r>
              <a:rPr lang="en-US" sz="5147" dirty="0">
                <a:solidFill>
                  <a:srgbClr val="8FB8D5"/>
                </a:solidFill>
                <a:latin typeface="Berlin XBold"/>
                <a:ea typeface="Berlin XBold"/>
                <a:cs typeface="Berlin XBold"/>
                <a:sym typeface="Berlin XBold"/>
              </a:rPr>
              <a:t>Department name</a:t>
            </a:r>
            <a:r>
              <a:rPr lang="en-US" sz="5147" dirty="0">
                <a:solidFill>
                  <a:srgbClr val="5B6474"/>
                </a:solidFill>
                <a:latin typeface="Berlin XBold"/>
                <a:ea typeface="Berlin XBold"/>
                <a:cs typeface="Berlin XBold"/>
                <a:sym typeface="Berlin XBold"/>
              </a:rPr>
              <a:t> </a:t>
            </a:r>
          </a:p>
          <a:p>
            <a:pPr algn="ctr">
              <a:lnSpc>
                <a:spcPts val="4827"/>
              </a:lnSpc>
            </a:pPr>
            <a:r>
              <a:rPr lang="en-US" sz="3447" dirty="0">
                <a:solidFill>
                  <a:srgbClr val="C7DAC6"/>
                </a:solidFill>
                <a:latin typeface="Berlin XBold"/>
                <a:ea typeface="Berlin XBold"/>
                <a:cs typeface="Berlin XBold"/>
                <a:sym typeface="Berlin XBold"/>
              </a:rPr>
              <a:t>Ask staff for further details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3039" y="3879166"/>
            <a:ext cx="10104660" cy="286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3"/>
              </a:lnSpc>
            </a:pPr>
            <a:r>
              <a:rPr lang="en-US" sz="11862" dirty="0">
                <a:solidFill>
                  <a:srgbClr val="1599A5"/>
                </a:solidFill>
                <a:latin typeface="Boulder"/>
                <a:ea typeface="Boulder"/>
                <a:cs typeface="Boulder"/>
                <a:sym typeface="Boulder"/>
              </a:rPr>
              <a:t>P</a:t>
            </a:r>
            <a:r>
              <a:rPr lang="en-US" sz="11862" dirty="0">
                <a:solidFill>
                  <a:srgbClr val="C7DAC6"/>
                </a:solidFill>
                <a:latin typeface="Boulder"/>
                <a:ea typeface="Boulder"/>
                <a:cs typeface="Boulder"/>
                <a:sym typeface="Boulder"/>
              </a:rPr>
              <a:t>A</a:t>
            </a:r>
            <a:r>
              <a:rPr lang="en-US" sz="11862" dirty="0">
                <a:solidFill>
                  <a:srgbClr val="8FB8D5"/>
                </a:solidFill>
                <a:latin typeface="Boulder"/>
                <a:ea typeface="Boulder"/>
                <a:cs typeface="Boulder"/>
                <a:sym typeface="Boulder"/>
              </a:rPr>
              <a:t>T</a:t>
            </a:r>
            <a:r>
              <a:rPr lang="en-US" sz="11862" dirty="0">
                <a:solidFill>
                  <a:srgbClr val="5B6474"/>
                </a:solidFill>
                <a:latin typeface="Boulder"/>
                <a:ea typeface="Boulder"/>
                <a:cs typeface="Boulder"/>
                <a:sym typeface="Boulder"/>
              </a:rPr>
              <a:t>C</a:t>
            </a:r>
            <a:r>
              <a:rPr lang="en-US" sz="11862" dirty="0">
                <a:solidFill>
                  <a:srgbClr val="1599A5"/>
                </a:solidFill>
                <a:latin typeface="Boulder"/>
                <a:ea typeface="Boulder"/>
                <a:cs typeface="Boulder"/>
                <a:sym typeface="Boulder"/>
              </a:rPr>
              <a:t>H</a:t>
            </a:r>
            <a:r>
              <a:rPr lang="en-US" sz="11862" dirty="0">
                <a:solidFill>
                  <a:srgbClr val="5B6474"/>
                </a:solidFill>
                <a:latin typeface="Boulder"/>
                <a:ea typeface="Boulder"/>
                <a:cs typeface="Boulder"/>
                <a:sym typeface="Boulder"/>
              </a:rPr>
              <a:t>I</a:t>
            </a:r>
            <a:r>
              <a:rPr lang="en-US" sz="11862" dirty="0">
                <a:solidFill>
                  <a:srgbClr val="8FB8D5"/>
                </a:solidFill>
                <a:latin typeface="Boulder"/>
                <a:ea typeface="Boulder"/>
                <a:cs typeface="Boulder"/>
                <a:sym typeface="Boulder"/>
              </a:rPr>
              <a:t>N</a:t>
            </a:r>
            <a:r>
              <a:rPr lang="en-US" sz="11862" dirty="0">
                <a:solidFill>
                  <a:srgbClr val="96BF99"/>
                </a:solidFill>
                <a:latin typeface="Boulder"/>
                <a:ea typeface="Boulder"/>
                <a:cs typeface="Boulder"/>
                <a:sym typeface="Boulder"/>
              </a:rPr>
              <a:t>G</a:t>
            </a:r>
            <a:r>
              <a:rPr lang="en-US" sz="11862" dirty="0">
                <a:solidFill>
                  <a:srgbClr val="1599A5"/>
                </a:solidFill>
                <a:latin typeface="Boulder"/>
                <a:ea typeface="Boulder"/>
                <a:cs typeface="Boulder"/>
                <a:sym typeface="Boulder"/>
              </a:rPr>
              <a:t> </a:t>
            </a:r>
            <a:r>
              <a:rPr lang="en-US" sz="11862" dirty="0">
                <a:solidFill>
                  <a:srgbClr val="5B6474"/>
                </a:solidFill>
                <a:latin typeface="Boulder"/>
                <a:ea typeface="Boulder"/>
                <a:cs typeface="Boulder"/>
                <a:sym typeface="Boulder"/>
              </a:rPr>
              <a:t>P</a:t>
            </a:r>
            <a:r>
              <a:rPr lang="en-US" sz="11862" dirty="0">
                <a:solidFill>
                  <a:srgbClr val="96BF99"/>
                </a:solidFill>
                <a:latin typeface="Boulder"/>
                <a:ea typeface="Boulder"/>
                <a:cs typeface="Boulder"/>
                <a:sym typeface="Boulder"/>
              </a:rPr>
              <a:t>A</a:t>
            </a:r>
            <a:r>
              <a:rPr lang="en-US" sz="11862" dirty="0">
                <a:solidFill>
                  <a:srgbClr val="C7DAC6"/>
                </a:solidFill>
                <a:latin typeface="Boulder"/>
                <a:ea typeface="Boulder"/>
                <a:cs typeface="Boulder"/>
                <a:sym typeface="Boulder"/>
              </a:rPr>
              <a:t>R</a:t>
            </a:r>
            <a:r>
              <a:rPr lang="en-US" sz="11862" dirty="0">
                <a:solidFill>
                  <a:srgbClr val="8FB8D5"/>
                </a:solidFill>
                <a:latin typeface="Boulder"/>
                <a:ea typeface="Boulder"/>
                <a:cs typeface="Boulder"/>
                <a:sym typeface="Boulder"/>
              </a:rPr>
              <a:t>T</a:t>
            </a:r>
            <a:r>
              <a:rPr lang="en-US" sz="11862" dirty="0">
                <a:solidFill>
                  <a:srgbClr val="1599A5"/>
                </a:solidFill>
                <a:latin typeface="Boulder"/>
                <a:ea typeface="Boulder"/>
                <a:cs typeface="Boulder"/>
                <a:sym typeface="Boulder"/>
              </a:rPr>
              <a:t>Y </a:t>
            </a:r>
          </a:p>
        </p:txBody>
      </p:sp>
      <p:sp>
        <p:nvSpPr>
          <p:cNvPr id="10" name="Freeform 10"/>
          <p:cNvSpPr/>
          <p:nvPr/>
        </p:nvSpPr>
        <p:spPr>
          <a:xfrm rot="-450910">
            <a:off x="11828999" y="2399227"/>
            <a:ext cx="1430842" cy="1237678"/>
          </a:xfrm>
          <a:custGeom>
            <a:avLst/>
            <a:gdLst/>
            <a:ahLst/>
            <a:cxnLst/>
            <a:rect l="l" t="t" r="r" b="b"/>
            <a:pathLst>
              <a:path w="1430842" h="1237678">
                <a:moveTo>
                  <a:pt x="0" y="0"/>
                </a:moveTo>
                <a:lnTo>
                  <a:pt x="1430843" y="0"/>
                </a:lnTo>
                <a:lnTo>
                  <a:pt x="1430843" y="1237679"/>
                </a:lnTo>
                <a:lnTo>
                  <a:pt x="0" y="12376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30016" y="3179238"/>
            <a:ext cx="1473541" cy="1464332"/>
          </a:xfrm>
          <a:custGeom>
            <a:avLst/>
            <a:gdLst/>
            <a:ahLst/>
            <a:cxnLst/>
            <a:rect l="l" t="t" r="r" b="b"/>
            <a:pathLst>
              <a:path w="1473541" h="1464332">
                <a:moveTo>
                  <a:pt x="0" y="0"/>
                </a:moveTo>
                <a:lnTo>
                  <a:pt x="1473541" y="0"/>
                </a:lnTo>
                <a:lnTo>
                  <a:pt x="1473541" y="1464331"/>
                </a:lnTo>
                <a:lnTo>
                  <a:pt x="0" y="14643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1658346">
            <a:off x="9090055" y="2644027"/>
            <a:ext cx="1077542" cy="1422498"/>
          </a:xfrm>
          <a:custGeom>
            <a:avLst/>
            <a:gdLst/>
            <a:ahLst/>
            <a:cxnLst/>
            <a:rect l="l" t="t" r="r" b="b"/>
            <a:pathLst>
              <a:path w="1077542" h="1422498">
                <a:moveTo>
                  <a:pt x="0" y="0"/>
                </a:moveTo>
                <a:lnTo>
                  <a:pt x="1077541" y="0"/>
                </a:lnTo>
                <a:lnTo>
                  <a:pt x="1077541" y="1422498"/>
                </a:lnTo>
                <a:lnTo>
                  <a:pt x="0" y="1422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0839894" y="5036674"/>
            <a:ext cx="3409054" cy="2863605"/>
          </a:xfrm>
          <a:custGeom>
            <a:avLst/>
            <a:gdLst/>
            <a:ahLst/>
            <a:cxnLst/>
            <a:rect l="l" t="t" r="r" b="b"/>
            <a:pathLst>
              <a:path w="3409054" h="2863605">
                <a:moveTo>
                  <a:pt x="0" y="0"/>
                </a:moveTo>
                <a:lnTo>
                  <a:pt x="3409054" y="0"/>
                </a:lnTo>
                <a:lnTo>
                  <a:pt x="3409054" y="2863605"/>
                </a:lnTo>
                <a:lnTo>
                  <a:pt x="0" y="2863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800001" y="5612197"/>
            <a:ext cx="1507053" cy="1712560"/>
          </a:xfrm>
          <a:custGeom>
            <a:avLst/>
            <a:gdLst/>
            <a:ahLst/>
            <a:cxnLst/>
            <a:rect l="l" t="t" r="r" b="b"/>
            <a:pathLst>
              <a:path w="1507053" h="1712560">
                <a:moveTo>
                  <a:pt x="0" y="0"/>
                </a:moveTo>
                <a:lnTo>
                  <a:pt x="1507053" y="0"/>
                </a:lnTo>
                <a:lnTo>
                  <a:pt x="1507053" y="1712560"/>
                </a:lnTo>
                <a:lnTo>
                  <a:pt x="0" y="17125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 rot="-967043">
            <a:off x="2742197" y="2009290"/>
            <a:ext cx="5728130" cy="93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7"/>
              </a:lnSpc>
            </a:pPr>
            <a:r>
              <a:rPr lang="en-US" sz="5433">
                <a:solidFill>
                  <a:srgbClr val="8FB8D5"/>
                </a:solidFill>
                <a:latin typeface="Berlin XBold"/>
                <a:ea typeface="Berlin XBold"/>
                <a:cs typeface="Berlin XBold"/>
                <a:sym typeface="Berlin XBold"/>
              </a:rPr>
              <a:t>#WePatch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XBold</vt:lpstr>
      <vt:lpstr>Calibri</vt:lpstr>
      <vt:lpstr>Boulder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Patching Party Poster - Template</dc:title>
  <cp:lastModifiedBy>Rich Huzzey</cp:lastModifiedBy>
  <cp:revision>1</cp:revision>
  <dcterms:created xsi:type="dcterms:W3CDTF">2006-08-16T00:00:00Z</dcterms:created>
  <dcterms:modified xsi:type="dcterms:W3CDTF">2025-02-14T14:35:46Z</dcterms:modified>
  <dc:identifier>DAGfFno58as</dc:identifier>
</cp:coreProperties>
</file>