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</p:sldIdLst>
  <p:sldSz cy="10693400" cx="15113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GoogleSlidesCustomDataVersion2">
      <go:slidesCustomData xmlns:go="http://customooxmlschemas.google.com/" r:id="rId7" roundtripDataSignature="AMtx7mgFgGGMv/OoeTJbqdy+zGw+lTQ5l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2"/>
          <p:cNvSpPr txBox="1"/>
          <p:nvPr>
            <p:ph idx="1" type="body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/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3"/>
          <p:cNvSpPr txBox="1"/>
          <p:nvPr>
            <p:ph idx="1" type="body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4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4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8" name="Google Shape;18;p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5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5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6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6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7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6" name="Google Shape;36;p7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7" name="Google Shape;37;p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8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8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4" name="Google Shape;44;p8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8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6" name="Google Shape;46;p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9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0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0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58" name="Google Shape;58;p1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1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1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5" name="Google Shape;65;p1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2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6.png"/><Relationship Id="rId4" Type="http://schemas.openxmlformats.org/officeDocument/2006/relationships/image" Target="../media/image10.png"/><Relationship Id="rId11" Type="http://schemas.openxmlformats.org/officeDocument/2006/relationships/image" Target="../media/image9.png"/><Relationship Id="rId10" Type="http://schemas.openxmlformats.org/officeDocument/2006/relationships/image" Target="../media/image3.png"/><Relationship Id="rId12" Type="http://schemas.openxmlformats.org/officeDocument/2006/relationships/image" Target="../media/image2.png"/><Relationship Id="rId9" Type="http://schemas.openxmlformats.org/officeDocument/2006/relationships/image" Target="../media/image5.png"/><Relationship Id="rId5" Type="http://schemas.openxmlformats.org/officeDocument/2006/relationships/image" Target="../media/image8.png"/><Relationship Id="rId6" Type="http://schemas.openxmlformats.org/officeDocument/2006/relationships/image" Target="../media/image1.png"/><Relationship Id="rId7" Type="http://schemas.openxmlformats.org/officeDocument/2006/relationships/image" Target="../media/image4.png"/><Relationship Id="rId8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/>
          <p:nvPr/>
        </p:nvSpPr>
        <p:spPr>
          <a:xfrm rot="510448">
            <a:off x="9263426" y="795326"/>
            <a:ext cx="1244866" cy="1112599"/>
          </a:xfrm>
          <a:custGeom>
            <a:rect b="b" l="l" r="r" t="t"/>
            <a:pathLst>
              <a:path extrusionOk="0" h="1112599" w="1244866">
                <a:moveTo>
                  <a:pt x="0" y="0"/>
                </a:moveTo>
                <a:lnTo>
                  <a:pt x="1244866" y="0"/>
                </a:lnTo>
                <a:lnTo>
                  <a:pt x="1244866" y="1112598"/>
                </a:lnTo>
                <a:lnTo>
                  <a:pt x="0" y="1112598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85" name="Google Shape;85;p1"/>
          <p:cNvSpPr/>
          <p:nvPr/>
        </p:nvSpPr>
        <p:spPr>
          <a:xfrm>
            <a:off x="50273" y="0"/>
            <a:ext cx="4009970" cy="2285683"/>
          </a:xfrm>
          <a:custGeom>
            <a:rect b="b" l="l" r="r" t="t"/>
            <a:pathLst>
              <a:path extrusionOk="0" h="2285683" w="4009970">
                <a:moveTo>
                  <a:pt x="0" y="0"/>
                </a:moveTo>
                <a:lnTo>
                  <a:pt x="4009970" y="0"/>
                </a:lnTo>
                <a:lnTo>
                  <a:pt x="4009970" y="2285683"/>
                </a:lnTo>
                <a:lnTo>
                  <a:pt x="0" y="2285683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86" name="Google Shape;86;p1"/>
          <p:cNvSpPr/>
          <p:nvPr/>
        </p:nvSpPr>
        <p:spPr>
          <a:xfrm>
            <a:off x="12777699" y="8242843"/>
            <a:ext cx="1662786" cy="1986668"/>
          </a:xfrm>
          <a:custGeom>
            <a:rect b="b" l="l" r="r" t="t"/>
            <a:pathLst>
              <a:path extrusionOk="0" h="1986668" w="1662786">
                <a:moveTo>
                  <a:pt x="0" y="0"/>
                </a:moveTo>
                <a:lnTo>
                  <a:pt x="1662786" y="0"/>
                </a:lnTo>
                <a:lnTo>
                  <a:pt x="1662786" y="1986668"/>
                </a:lnTo>
                <a:lnTo>
                  <a:pt x="0" y="1986668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87" name="Google Shape;87;p1"/>
          <p:cNvSpPr/>
          <p:nvPr/>
        </p:nvSpPr>
        <p:spPr>
          <a:xfrm>
            <a:off x="808799" y="8290063"/>
            <a:ext cx="2989516" cy="1939449"/>
          </a:xfrm>
          <a:custGeom>
            <a:rect b="b" l="l" r="r" t="t"/>
            <a:pathLst>
              <a:path extrusionOk="0" h="1939449" w="2989516">
                <a:moveTo>
                  <a:pt x="0" y="0"/>
                </a:moveTo>
                <a:lnTo>
                  <a:pt x="2989517" y="0"/>
                </a:lnTo>
                <a:lnTo>
                  <a:pt x="2989517" y="1939448"/>
                </a:lnTo>
                <a:lnTo>
                  <a:pt x="0" y="1939448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6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88" name="Google Shape;88;p1"/>
          <p:cNvSpPr/>
          <p:nvPr/>
        </p:nvSpPr>
        <p:spPr>
          <a:xfrm>
            <a:off x="12062299" y="372238"/>
            <a:ext cx="2764497" cy="1541207"/>
          </a:xfrm>
          <a:custGeom>
            <a:rect b="b" l="l" r="r" t="t"/>
            <a:pathLst>
              <a:path extrusionOk="0" h="1541207" w="2764497">
                <a:moveTo>
                  <a:pt x="0" y="0"/>
                </a:moveTo>
                <a:lnTo>
                  <a:pt x="2764497" y="0"/>
                </a:lnTo>
                <a:lnTo>
                  <a:pt x="2764497" y="1541207"/>
                </a:lnTo>
                <a:lnTo>
                  <a:pt x="0" y="1541207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7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89" name="Google Shape;89;p1"/>
          <p:cNvSpPr txBox="1"/>
          <p:nvPr/>
        </p:nvSpPr>
        <p:spPr>
          <a:xfrm>
            <a:off x="4873450" y="7763750"/>
            <a:ext cx="5366100" cy="2749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2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5147" u="none" cap="none" strike="noStrike">
                <a:solidFill>
                  <a:srgbClr val="5B6474"/>
                </a:solidFill>
                <a:latin typeface="Arial"/>
                <a:ea typeface="Arial"/>
                <a:cs typeface="Arial"/>
                <a:sym typeface="Arial"/>
              </a:rPr>
              <a:t>Date</a:t>
            </a:r>
            <a:endParaRPr/>
          </a:p>
          <a:p>
            <a:pPr indent="0" lvl="0" marL="0" marR="0" rtl="0" algn="ctr">
              <a:lnSpc>
                <a:spcPct val="14002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5147" u="none" cap="none" strike="noStrike">
                <a:solidFill>
                  <a:srgbClr val="5B6474"/>
                </a:solidFill>
                <a:latin typeface="Arial"/>
                <a:ea typeface="Arial"/>
                <a:cs typeface="Arial"/>
                <a:sym typeface="Arial"/>
              </a:rPr>
              <a:t>Department name </a:t>
            </a:r>
            <a:endParaRPr/>
          </a:p>
          <a:p>
            <a:pPr indent="0" lvl="0" marL="0" marR="0" rtl="0" algn="ctr">
              <a:lnSpc>
                <a:spcPct val="14003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447" u="none" cap="none" strike="noStrike">
                <a:solidFill>
                  <a:srgbClr val="5B6474"/>
                </a:solidFill>
                <a:latin typeface="Arial"/>
                <a:ea typeface="Arial"/>
                <a:cs typeface="Arial"/>
                <a:sym typeface="Arial"/>
              </a:rPr>
              <a:t>Ask staff for further details</a:t>
            </a:r>
            <a:endParaRPr/>
          </a:p>
        </p:txBody>
      </p:sp>
      <p:sp>
        <p:nvSpPr>
          <p:cNvPr id="90" name="Google Shape;90;p1"/>
          <p:cNvSpPr txBox="1"/>
          <p:nvPr/>
        </p:nvSpPr>
        <p:spPr>
          <a:xfrm>
            <a:off x="2673039" y="3879166"/>
            <a:ext cx="10104660" cy="286975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919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1862" u="none" cap="none" strike="noStrike">
                <a:solidFill>
                  <a:srgbClr val="3E303F"/>
                </a:solidFill>
                <a:latin typeface="Arial"/>
                <a:ea typeface="Arial"/>
                <a:cs typeface="Arial"/>
                <a:sym typeface="Arial"/>
              </a:rPr>
              <a:t>PATCHING PARTY </a:t>
            </a:r>
            <a:endParaRPr/>
          </a:p>
        </p:txBody>
      </p:sp>
      <p:sp>
        <p:nvSpPr>
          <p:cNvPr id="91" name="Google Shape;91;p1"/>
          <p:cNvSpPr/>
          <p:nvPr/>
        </p:nvSpPr>
        <p:spPr>
          <a:xfrm rot="-450910">
            <a:off x="11828999" y="2399227"/>
            <a:ext cx="1430842" cy="1237678"/>
          </a:xfrm>
          <a:custGeom>
            <a:rect b="b" l="l" r="r" t="t"/>
            <a:pathLst>
              <a:path extrusionOk="0" h="1237678" w="1430842">
                <a:moveTo>
                  <a:pt x="0" y="0"/>
                </a:moveTo>
                <a:lnTo>
                  <a:pt x="1430843" y="0"/>
                </a:lnTo>
                <a:lnTo>
                  <a:pt x="1430843" y="1237679"/>
                </a:lnTo>
                <a:lnTo>
                  <a:pt x="0" y="123767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8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92" name="Google Shape;92;p1"/>
          <p:cNvSpPr/>
          <p:nvPr/>
        </p:nvSpPr>
        <p:spPr>
          <a:xfrm>
            <a:off x="830016" y="3179238"/>
            <a:ext cx="1473541" cy="1464332"/>
          </a:xfrm>
          <a:custGeom>
            <a:rect b="b" l="l" r="r" t="t"/>
            <a:pathLst>
              <a:path extrusionOk="0" h="1464332" w="1473541">
                <a:moveTo>
                  <a:pt x="0" y="0"/>
                </a:moveTo>
                <a:lnTo>
                  <a:pt x="1473541" y="0"/>
                </a:lnTo>
                <a:lnTo>
                  <a:pt x="1473541" y="1464331"/>
                </a:lnTo>
                <a:lnTo>
                  <a:pt x="0" y="1464331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9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93" name="Google Shape;93;p1"/>
          <p:cNvSpPr/>
          <p:nvPr/>
        </p:nvSpPr>
        <p:spPr>
          <a:xfrm rot="1658346">
            <a:off x="9090055" y="2644027"/>
            <a:ext cx="1077542" cy="1422498"/>
          </a:xfrm>
          <a:custGeom>
            <a:rect b="b" l="l" r="r" t="t"/>
            <a:pathLst>
              <a:path extrusionOk="0" h="1422498" w="1077542">
                <a:moveTo>
                  <a:pt x="0" y="0"/>
                </a:moveTo>
                <a:lnTo>
                  <a:pt x="1077541" y="0"/>
                </a:lnTo>
                <a:lnTo>
                  <a:pt x="1077541" y="1422498"/>
                </a:lnTo>
                <a:lnTo>
                  <a:pt x="0" y="1422498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10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94" name="Google Shape;94;p1"/>
          <p:cNvSpPr/>
          <p:nvPr/>
        </p:nvSpPr>
        <p:spPr>
          <a:xfrm>
            <a:off x="10839894" y="5036674"/>
            <a:ext cx="3409054" cy="2863605"/>
          </a:xfrm>
          <a:custGeom>
            <a:rect b="b" l="l" r="r" t="t"/>
            <a:pathLst>
              <a:path extrusionOk="0" h="2863605" w="3409054">
                <a:moveTo>
                  <a:pt x="0" y="0"/>
                </a:moveTo>
                <a:lnTo>
                  <a:pt x="3409054" y="0"/>
                </a:lnTo>
                <a:lnTo>
                  <a:pt x="3409054" y="2863605"/>
                </a:lnTo>
                <a:lnTo>
                  <a:pt x="0" y="2863605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11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95" name="Google Shape;95;p1"/>
          <p:cNvSpPr/>
          <p:nvPr/>
        </p:nvSpPr>
        <p:spPr>
          <a:xfrm>
            <a:off x="1800001" y="5612197"/>
            <a:ext cx="1507053" cy="1712560"/>
          </a:xfrm>
          <a:custGeom>
            <a:rect b="b" l="l" r="r" t="t"/>
            <a:pathLst>
              <a:path extrusionOk="0" h="1712560" w="1507053">
                <a:moveTo>
                  <a:pt x="0" y="0"/>
                </a:moveTo>
                <a:lnTo>
                  <a:pt x="1507053" y="0"/>
                </a:lnTo>
                <a:lnTo>
                  <a:pt x="1507053" y="1712560"/>
                </a:lnTo>
                <a:lnTo>
                  <a:pt x="0" y="171256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12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96" name="Google Shape;96;p1"/>
          <p:cNvSpPr txBox="1"/>
          <p:nvPr/>
        </p:nvSpPr>
        <p:spPr>
          <a:xfrm rot="-967043">
            <a:off x="2742197" y="2009290"/>
            <a:ext cx="5728130" cy="93924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5433" u="none" cap="none" strike="noStrike">
                <a:solidFill>
                  <a:srgbClr val="5B6474"/>
                </a:solidFill>
                <a:latin typeface="Arial"/>
                <a:ea typeface="Arial"/>
                <a:cs typeface="Arial"/>
                <a:sym typeface="Arial"/>
              </a:rPr>
              <a:t>#WePatch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2006-08-16T00:00:00Z</dcterms:created>
</cp:coreProperties>
</file>