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4" r:id="rId5"/>
    <p:sldId id="269" r:id="rId6"/>
    <p:sldId id="259" r:id="rId7"/>
    <p:sldId id="267" r:id="rId8"/>
    <p:sldId id="268" r:id="rId9"/>
    <p:sldId id="271" r:id="rId10"/>
    <p:sldId id="270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8"/>
    <p:restoredTop sz="94649"/>
  </p:normalViewPr>
  <p:slideViewPr>
    <p:cSldViewPr snapToGrid="0" snapToObjects="1">
      <p:cViewPr>
        <p:scale>
          <a:sx n="96" d="100"/>
          <a:sy n="96" d="100"/>
        </p:scale>
        <p:origin x="-149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52C48-76B8-8A45-8007-325AE6A769B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444AB-E4A0-0C4B-B0B6-F12B16CC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8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F79D5B-E813-0D4C-A925-B1C4B9F98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6239B7-4EFE-4A40-A1F2-447F66343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2101DE-5E39-724A-A2A7-46186AD7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241-B6F5-774F-BBBB-0D951AD7B3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18203-75DD-AE4B-ABC3-AF2A00AB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A814DD-9600-2D4A-B235-E523DC93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CF8-4687-B946-A437-F389CD7C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8F69F-4D11-C34A-9205-00FFF6DF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D47753-41B1-0F4C-A6E7-2ED1E4B1C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60F108-D885-8841-A962-E21D8955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241-B6F5-774F-BBBB-0D951AD7B3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5BAFB8-A737-EC44-896A-80DB4882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F1B837-407C-1746-9849-0EEDF1B6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CF8-4687-B946-A437-F389CD7C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0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0EE851-E621-0A44-A11D-9B23C9D82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B2C86C-2630-D64C-9E43-EE1A63894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6B0DE5-179D-2F43-BE49-810649FB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241-B6F5-774F-BBBB-0D951AD7B3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E399D7-3843-544B-BF11-CE39F901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F3DC11-4FF6-3F4E-9431-D26CC809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CF8-4687-B946-A437-F389CD7C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4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FA529-F95A-E342-B8F1-8844A6B7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1EEFB2-B74C-3B49-8389-58DD1B551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E783BB-DDC3-D149-A02C-3641E5A1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241-B6F5-774F-BBBB-0D951AD7B3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C8AE5B-F1D6-284E-A28D-54E3A90F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A32A0A-E99B-8D47-B583-CBFCE67B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CF8-4687-B946-A437-F389CD7C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6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C2E84-02DE-DB46-8CE5-6C1344E0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1BA54B-4C67-7949-9D54-B4BE70087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BEAB6E-5FBE-1B43-BA1B-5BB8D37B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241-B6F5-774F-BBBB-0D951AD7B3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DE59AA-541B-1546-8831-85770A90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9FCF62-E747-1C45-B58C-64622AA5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CF8-4687-B946-A437-F389CD7C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6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8A2B2-0748-D94C-8D43-0C64B4AD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A56982-B41B-C94F-9CC9-647A53755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99EB98-A4DB-A34D-9F85-63E937DE1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4EDCF8-CD68-3D48-9D29-1FC4020C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241-B6F5-774F-BBBB-0D951AD7B3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23168B-54C1-F84E-B364-63A79EFA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8D9850-18C9-D24E-9BFA-A6865E6A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CF8-4687-B946-A437-F389CD7C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0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3D021-9E0D-7C40-8F44-49FFB30E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818DFC-C97E-D049-8983-C82D995C5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26DC5D-9823-AE42-8388-119BED771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CA4A53-F4F3-FA44-AC6F-CBC681BED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D5670B-E053-F043-8427-A4D15C429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B0AF798-E4D7-0143-8276-5CD5B92B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241-B6F5-774F-BBBB-0D951AD7B3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F1A15E7-4CF3-DB49-8C16-2B83F8B2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4E871E-BA96-EF4E-BE96-D7270821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CF8-4687-B946-A437-F389CD7C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6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EB6F0-4563-7344-A854-5B6DE38B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A3030D-1D2B-4C42-B1EF-4E38E83D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241-B6F5-774F-BBBB-0D951AD7B3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444817-828D-8C43-8878-F914E738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FAA106-2D40-544F-897D-7B58801F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CF8-4687-B946-A437-F389CD7C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62734B-90FC-E94F-AFFE-AB5C2805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241-B6F5-774F-BBBB-0D951AD7B3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55E214-5AC5-BA4F-AD3E-7C87C949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95EB49-C240-5947-8D9B-8E71DA70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CF8-4687-B946-A437-F389CD7C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2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CC139-2208-2D4B-BAC4-EF85895D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12DCC5-59CE-6348-8CB3-DE6DC7AB1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747DDB-D993-D54B-A92E-F11E4A061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AB64FB-07E5-5941-A28A-A34027B7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241-B6F5-774F-BBBB-0D951AD7B3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450139-17B5-F94B-AB0D-66A9E586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4BC25D-18CF-C741-8459-B547D269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CF8-4687-B946-A437-F389CD7C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0BEFE-98C8-2548-868F-0F6265D8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3A14831-E0D7-434B-9313-D506F1804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2E09D5-E62E-D74A-8B25-45D1E11E7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A228A-2765-1946-9456-476DF4F9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241-B6F5-774F-BBBB-0D951AD7B3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F74BF0-6942-8644-BD83-9803C2DD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2D1000-BB05-0C4A-970F-EBB2C153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CF8-4687-B946-A437-F389CD7C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5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C83EA3-00A1-ED4E-A7E5-63084122D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D8014C-9F57-1C43-805C-C673374A8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F87CA1-B4AF-EC45-B1B3-16F04D821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E241-B6F5-774F-BBBB-0D951AD7B3C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83A362-D878-CA4B-85C9-16EE91DA9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BD23F6-ED14-F64E-974C-7B98BAC19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6CF8-4687-B946-A437-F389CD7C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7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D0A92D-399A-41B4-B955-6B72A41B7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6A49DF9-534D-4905-8F46-02AB63EB6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9DE03-C17C-284C-BB84-9006EB760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20" y="4592325"/>
            <a:ext cx="5946579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100" dirty="0">
                <a:solidFill>
                  <a:srgbClr val="000000"/>
                </a:solidFill>
              </a:rPr>
              <a:t>A guide to your child’s Orthoptic journey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74DB98-7A4B-7144-9709-B03876592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997" y="3753492"/>
            <a:ext cx="5946202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The British and Irish Orthoptic Society</a:t>
            </a:r>
          </a:p>
        </p:txBody>
      </p:sp>
      <p:sp>
        <p:nvSpPr>
          <p:cNvPr id="17" name="Freeform 56">
            <a:extLst>
              <a:ext uri="{FF2B5EF4-FFF2-40B4-BE49-F238E27FC236}">
                <a16:creationId xmlns:a16="http://schemas.microsoft.com/office/drawing/2014/main" xmlns="" id="{9FA51AA9-DFBD-4CB2-9C70-26DAC24A3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AB6F40-7BC6-0A47-8682-62B9152F37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3" b="7423"/>
          <a:stretch/>
        </p:blipFill>
        <p:spPr>
          <a:xfrm>
            <a:off x="3347837" y="1"/>
            <a:ext cx="4063868" cy="3072200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9" name="Freeform 58">
            <a:extLst>
              <a:ext uri="{FF2B5EF4-FFF2-40B4-BE49-F238E27FC236}">
                <a16:creationId xmlns:a16="http://schemas.microsoft.com/office/drawing/2014/main" xmlns="" id="{D5905D0D-FE5E-454B-A340-4DE821C09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S:\Eye.Hospital\Orthoptic.Department\Paediatrics\PILs\PILs photos\Connie patch and glasses.JPG">
            <a:extLst>
              <a:ext uri="{FF2B5EF4-FFF2-40B4-BE49-F238E27FC236}">
                <a16:creationId xmlns:a16="http://schemas.microsoft.com/office/drawing/2014/main" xmlns="" id="{F5E9E3B2-9ACF-7348-B3F8-8E98E50363B8}"/>
              </a:ext>
            </a:extLst>
          </p:cNvPr>
          <p:cNvPicPr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3" b="-1"/>
          <a:stretch/>
        </p:blipFill>
        <p:spPr bwMode="auto">
          <a:xfrm>
            <a:off x="7840768" y="1579827"/>
            <a:ext cx="4351232" cy="5287648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96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Professionals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Usually your child will just see the Orthoptist, however, your child may also see a Nurse or an Optometrist at their appointment. </a:t>
            </a:r>
          </a:p>
          <a:p>
            <a:endParaRPr lang="en-GB" dirty="0"/>
          </a:p>
          <a:p>
            <a:r>
              <a:rPr lang="en-GB" dirty="0" smtClean="0"/>
              <a:t>The Nurse may check you child’s                                                      vision or perform some other tests                                                             with them. 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O</a:t>
            </a:r>
            <a:r>
              <a:rPr lang="en-GB" dirty="0" smtClean="0"/>
              <a:t>ptometrist will look into your child’s eye                                    with equipment to see if they need glasses.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4696033"/>
            <a:ext cx="3042365" cy="21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47" y="2655734"/>
            <a:ext cx="1498864" cy="21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0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Professionals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child may also see a doctor. The doctor will perform a wide range of tests to help them diagnose any conditions they are suspecting. For example, they may use a lens to look at the back of the eye and use equipment to check the pressure in your child’s eye.</a:t>
            </a:r>
            <a:endParaRPr lang="en-GB" dirty="0"/>
          </a:p>
        </p:txBody>
      </p:sp>
      <p:pic>
        <p:nvPicPr>
          <p:cNvPr id="4" name="Picture 2" descr="\\xCMMC.nhs.uk\UserData$\ReDir\rachel.clarke\Downloads\IMG_0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66" y="4054520"/>
            <a:ext cx="3172369" cy="237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xCMMC.nhs.uk\UserData$\ReDir\carly.hegarty\Downloads\IMG_03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9"/>
          <a:stretch/>
        </p:blipFill>
        <p:spPr bwMode="auto">
          <a:xfrm>
            <a:off x="7250330" y="4054520"/>
            <a:ext cx="2115390" cy="237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Treatment – at the end of your appointment the Orthoptist will discuss and agree with you a treatment plan that is best for </a:t>
            </a:r>
            <a:r>
              <a:rPr lang="en-US" dirty="0" smtClean="0"/>
              <a:t>your child. </a:t>
            </a:r>
          </a:p>
          <a:p>
            <a:r>
              <a:rPr lang="en-US" dirty="0" smtClean="0"/>
              <a:t>They may arrange a follow-up appointments. </a:t>
            </a:r>
            <a:endParaRPr lang="en-US" dirty="0"/>
          </a:p>
          <a:p>
            <a:r>
              <a:rPr lang="en-US" dirty="0"/>
              <a:t>Changing </a:t>
            </a:r>
            <a:r>
              <a:rPr lang="en-US" dirty="0" smtClean="0"/>
              <a:t>the appointments </a:t>
            </a:r>
            <a:r>
              <a:rPr lang="en-US" dirty="0"/>
              <a:t>– it may be necessary for you to change an appointment because of unforeseen circumstances.  If this is the case please telephone the department as far in advance as possible to re-arrange your appointment. </a:t>
            </a:r>
          </a:p>
          <a:p>
            <a:r>
              <a:rPr lang="en-US" dirty="0"/>
              <a:t>We hope that this has provided you with some more information about what to expect at your appointment with the </a:t>
            </a:r>
            <a:r>
              <a:rPr lang="en-US" dirty="0" smtClean="0"/>
              <a:t>Orthoptist.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DE068-F046-944C-8CC9-308AD5F1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an Orthoptist?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D90599-14D9-414E-8C5C-AAF4C118D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9" b="26472"/>
          <a:stretch/>
        </p:blipFill>
        <p:spPr>
          <a:xfrm>
            <a:off x="481886" y="805332"/>
            <a:ext cx="3662730" cy="213570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7A2267-9426-E44A-BB4A-35ED4B7BA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4476539"/>
            <a:ext cx="3662730" cy="1015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E83DCD-70B3-C444-9957-9916D7C7E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Orthoptists are registered Allied Health Professionals regulated by the Health and Care Professions Council (HCPC) in the UK and CORU will be the regulator in the Republic of Ireland.</a:t>
            </a:r>
          </a:p>
          <a:p>
            <a:r>
              <a:rPr lang="en-GB" sz="2400" dirty="0">
                <a:solidFill>
                  <a:srgbClr val="FFFFFF"/>
                </a:solidFill>
              </a:rPr>
              <a:t>You child may see them working in a hospital setting or out in the community. </a:t>
            </a:r>
          </a:p>
          <a:p>
            <a:r>
              <a:rPr lang="en-GB" sz="2400" dirty="0">
                <a:solidFill>
                  <a:srgbClr val="FFFFFF"/>
                </a:solidFill>
              </a:rPr>
              <a:t>They often go into schools to test children around the age of 5. </a:t>
            </a:r>
          </a:p>
          <a:p>
            <a:endParaRPr lang="en-GB" sz="2400" dirty="0">
              <a:solidFill>
                <a:srgbClr val="FFFFFF"/>
              </a:solidFill>
            </a:endParaRPr>
          </a:p>
          <a:p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6E1EE-29E2-F04D-AD68-49DB2AD2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your child be seeing an Orthoptist?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70D207-8AEB-A549-B6A1-7704A0F97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Orthoptists are trained specialists in diagnosing and providing non-surgical management of disorders of eye movements and associated vision defects.</a:t>
            </a:r>
          </a:p>
          <a:p>
            <a:endParaRPr lang="en-US" dirty="0"/>
          </a:p>
          <a:p>
            <a:r>
              <a:rPr lang="en-US" dirty="0"/>
              <a:t>Your child may be seeing them for numerous reasons. For example: </a:t>
            </a:r>
          </a:p>
          <a:p>
            <a:pPr lvl="1"/>
            <a:r>
              <a:rPr lang="en-US" sz="2800" dirty="0"/>
              <a:t>If they have </a:t>
            </a:r>
            <a:r>
              <a:rPr lang="en-US" sz="2800" dirty="0" smtClean="0"/>
              <a:t>strabismus, this is when one eye is misaligned. </a:t>
            </a:r>
            <a:endParaRPr lang="en-US" sz="2800" dirty="0"/>
          </a:p>
          <a:p>
            <a:pPr lvl="1"/>
            <a:r>
              <a:rPr lang="en-US" sz="2800" dirty="0"/>
              <a:t>If they have amblyopia, this is reduced vision in one eye. </a:t>
            </a:r>
          </a:p>
          <a:p>
            <a:pPr lvl="1"/>
            <a:r>
              <a:rPr lang="en-US" sz="2800" dirty="0"/>
              <a:t>If they have a condition which affects </a:t>
            </a:r>
            <a:r>
              <a:rPr lang="en-US" sz="2800" dirty="0" smtClean="0"/>
              <a:t>how their eye move. </a:t>
            </a:r>
          </a:p>
          <a:p>
            <a:pPr lvl="1"/>
            <a:r>
              <a:rPr lang="en-US" sz="2800" dirty="0" smtClean="0"/>
              <a:t>If they have a condition which affects the eye such as glaucoma or a cataract.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Vision Screening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your area your child should be automatically enrolled into a vision screening programme which is led by Orthoptists. </a:t>
            </a:r>
            <a:endParaRPr lang="en-GB" dirty="0"/>
          </a:p>
          <a:p>
            <a:r>
              <a:rPr lang="en-GB" dirty="0" smtClean="0"/>
              <a:t>They should be screened at school when they are aged 4-5 years old. </a:t>
            </a:r>
          </a:p>
          <a:p>
            <a:r>
              <a:rPr lang="en-GB" dirty="0" smtClean="0"/>
              <a:t>If your child is found to have any eye related problems that need a follow-up an appointment will be booked for you and your child to attend the nearest Orthoptic clinic. </a:t>
            </a:r>
          </a:p>
        </p:txBody>
      </p:sp>
      <p:pic>
        <p:nvPicPr>
          <p:cNvPr id="1026" name="Picture 2" descr="Image result for vision screening orthopt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41" y="4767952"/>
            <a:ext cx="2846567" cy="19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arrive at the appointment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check in at the reception and take a seat in the waiting room.</a:t>
            </a:r>
          </a:p>
          <a:p>
            <a:r>
              <a:rPr lang="en-US" dirty="0"/>
              <a:t>You will be then called in by the Orthoptist who will be performing some tests. </a:t>
            </a:r>
          </a:p>
          <a:p>
            <a:r>
              <a:rPr lang="en-US" dirty="0"/>
              <a:t>The Orthoptist you see may be Male or Female.</a:t>
            </a:r>
          </a:p>
          <a:p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2C2167D-C2E0-6245-9312-B665456EA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6" t="26042" r="18582" b="-2"/>
          <a:stretch/>
        </p:blipFill>
        <p:spPr bwMode="auto">
          <a:xfrm>
            <a:off x="1628861" y="4274889"/>
            <a:ext cx="2166780" cy="22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\\xCMMC.nhs.uk\UserData$\ReDir\rachel.clarke\Downloads\IMG_0372 (1).jpg">
            <a:extLst>
              <a:ext uri="{FF2B5EF4-FFF2-40B4-BE49-F238E27FC236}">
                <a16:creationId xmlns:a16="http://schemas.microsoft.com/office/drawing/2014/main" xmlns="" id="{53D954C1-8435-5A44-BB53-7DC82A0BB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26042" r="31389" b="-2"/>
          <a:stretch/>
        </p:blipFill>
        <p:spPr bwMode="auto">
          <a:xfrm>
            <a:off x="4666644" y="4274889"/>
            <a:ext cx="2166780" cy="22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xCMMC.nhs.uk\UserData$\ReDir\rachel.bambrick\Downloads\image1.JPG">
            <a:extLst>
              <a:ext uri="{FF2B5EF4-FFF2-40B4-BE49-F238E27FC236}">
                <a16:creationId xmlns:a16="http://schemas.microsoft.com/office/drawing/2014/main" xmlns="" id="{EE081C74-377A-C048-B1AD-1C413E97C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5" t="26041" r="24435" b="4"/>
          <a:stretch/>
        </p:blipFill>
        <p:spPr bwMode="auto">
          <a:xfrm>
            <a:off x="7855504" y="4274889"/>
            <a:ext cx="2166780" cy="22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A6BFD-E352-9543-AFA8-61B7FA4E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Waiting Area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196CE4-0E92-F542-8E94-F25BAB0FF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often thing to keep your child entertained whilst you wait.</a:t>
            </a:r>
          </a:p>
          <a:p>
            <a:endParaRPr lang="en-US" dirty="0"/>
          </a:p>
          <a:p>
            <a:r>
              <a:rPr lang="en-US" dirty="0" smtClean="0"/>
              <a:t>For example, they can: </a:t>
            </a:r>
          </a:p>
          <a:p>
            <a:pPr lvl="1"/>
            <a:r>
              <a:rPr lang="en-US" sz="2800" dirty="0" smtClean="0"/>
              <a:t>Play with toys</a:t>
            </a:r>
          </a:p>
          <a:p>
            <a:pPr lvl="1"/>
            <a:r>
              <a:rPr lang="en-US" sz="2800" dirty="0" smtClean="0"/>
              <a:t>Watch TV</a:t>
            </a:r>
          </a:p>
          <a:p>
            <a:pPr lvl="1"/>
            <a:r>
              <a:rPr lang="en-US" sz="2800" dirty="0" smtClean="0"/>
              <a:t>Read a book</a:t>
            </a:r>
          </a:p>
          <a:p>
            <a:pPr lvl="1"/>
            <a:r>
              <a:rPr lang="en-US" sz="2800" dirty="0" smtClean="0"/>
              <a:t>Draw or colour in pictures</a:t>
            </a:r>
          </a:p>
          <a:p>
            <a:pPr lvl="1"/>
            <a:r>
              <a:rPr lang="en-US" sz="2800" dirty="0" smtClean="0"/>
              <a:t>Play with other children and make                                      new friends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225" y="2801661"/>
            <a:ext cx="3649972" cy="30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8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Waiting Area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Sometimes the waiting area may get busy. </a:t>
            </a:r>
          </a:p>
          <a:p>
            <a:endParaRPr lang="en-GB" dirty="0"/>
          </a:p>
          <a:p>
            <a:r>
              <a:rPr lang="en-GB" dirty="0" smtClean="0"/>
              <a:t>If this is the case you may be able to ask for a                                               pager so that you can wait in a quieter area or go                  get a drink whilst you are waiting. </a:t>
            </a:r>
          </a:p>
          <a:p>
            <a:endParaRPr lang="en-GB" dirty="0"/>
          </a:p>
          <a:p>
            <a:r>
              <a:rPr lang="en-GB" dirty="0" smtClean="0"/>
              <a:t>If your child needs reasonable adjustments,                                                               for example, if they have autism, the department                                             will try to accommodate any requests you have. </a:t>
            </a:r>
            <a:endParaRPr lang="en-GB" dirty="0"/>
          </a:p>
        </p:txBody>
      </p:sp>
      <p:pic>
        <p:nvPicPr>
          <p:cNvPr id="4" name="Picture 2" descr="\\xCMMC.nhs.uk\UserData$\ReDir\rachel.clarke\Downloads\image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5" r="-4375"/>
          <a:stretch/>
        </p:blipFill>
        <p:spPr bwMode="auto">
          <a:xfrm>
            <a:off x="9176414" y="2334514"/>
            <a:ext cx="2941374" cy="324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r="38667"/>
          <a:stretch/>
        </p:blipFill>
        <p:spPr>
          <a:xfrm rot="5400000">
            <a:off x="6550882" y="3147508"/>
            <a:ext cx="1996629" cy="2955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Orthoptic Assessment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the appointment we will check your child’s vision, check their is no strabismus, look at their eye movements and check if both their eyes are working together as a pair. </a:t>
            </a:r>
            <a:endParaRPr lang="en-GB" dirty="0"/>
          </a:p>
        </p:txBody>
      </p:sp>
      <p:pic>
        <p:nvPicPr>
          <p:cNvPr id="4" name="Picture 2" descr="\\xCMMC.nhs.uk\UserData$\ReDir\rachel.clarke\Downloads\2017-11-28-PHOTO-00000002.jpg">
            <a:extLst>
              <a:ext uri="{FF2B5EF4-FFF2-40B4-BE49-F238E27FC236}">
                <a16:creationId xmlns:a16="http://schemas.microsoft.com/office/drawing/2014/main" xmlns="" id="{DE09A039-5975-4C48-AF14-5D7F73F62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9"/>
          <a:stretch/>
        </p:blipFill>
        <p:spPr bwMode="auto">
          <a:xfrm>
            <a:off x="1304333" y="3621610"/>
            <a:ext cx="1738545" cy="20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55"/>
          <a:stretch/>
        </p:blipFill>
        <p:spPr>
          <a:xfrm rot="5400000">
            <a:off x="3525694" y="3567367"/>
            <a:ext cx="2001981" cy="2110467"/>
          </a:xfrm>
          <a:prstGeom prst="rect">
            <a:avLst/>
          </a:prstGeom>
        </p:spPr>
      </p:pic>
      <p:pic>
        <p:nvPicPr>
          <p:cNvPr id="7" name="Picture 2" descr="\\xCMMC.nhs.uk\UserData$\ReDir\carly.hegarty\Downloads\Image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5"/>
          <a:stretch/>
        </p:blipFill>
        <p:spPr bwMode="auto">
          <a:xfrm>
            <a:off x="9526393" y="3626962"/>
            <a:ext cx="1610659" cy="199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Eye Drops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 their appointment we may need to instil some eye drops into your child’s eyes. </a:t>
            </a:r>
          </a:p>
          <a:p>
            <a:endParaRPr lang="en-GB" dirty="0"/>
          </a:p>
          <a:p>
            <a:r>
              <a:rPr lang="en-GB" dirty="0" smtClean="0"/>
              <a:t>They will make your child’s pupil big so that                                             we can take a look at the back of their eye. </a:t>
            </a:r>
          </a:p>
          <a:p>
            <a:endParaRPr lang="en-GB" dirty="0"/>
          </a:p>
          <a:p>
            <a:r>
              <a:rPr lang="en-GB" dirty="0" smtClean="0"/>
              <a:t>They do sting for a couple of seconds and                                               they may make your child’s vision slightly                                                               blurry, however, this is only temporary. </a:t>
            </a:r>
            <a:endParaRPr lang="en-GB" dirty="0"/>
          </a:p>
        </p:txBody>
      </p:sp>
      <p:pic>
        <p:nvPicPr>
          <p:cNvPr id="4" name="Picture 2" descr="\\xCMMC.nhs.uk\UserData$\ReDir\rachel.clarke\Downloads\IMG_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879" y="2693225"/>
            <a:ext cx="2785998" cy="371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717</Words>
  <Application>Microsoft Office PowerPoint</Application>
  <PresentationFormat>Custom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 guide to your child’s Orthoptic journey </vt:lpstr>
      <vt:lpstr>What is an Orthoptist? </vt:lpstr>
      <vt:lpstr>Why might your child be seeing an Orthoptist?</vt:lpstr>
      <vt:lpstr>Vision Screening</vt:lpstr>
      <vt:lpstr>When you arrive at the appointment</vt:lpstr>
      <vt:lpstr>The Waiting Area</vt:lpstr>
      <vt:lpstr>The Waiting Area</vt:lpstr>
      <vt:lpstr>The Orthoptic Assessment  </vt:lpstr>
      <vt:lpstr>Eye Drops</vt:lpstr>
      <vt:lpstr>Other Professionals</vt:lpstr>
      <vt:lpstr>Other Professionals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to your child’s Orthoptic journey</dc:title>
  <dc:creator>Joe Smith</dc:creator>
  <cp:lastModifiedBy>Smith Joe (R0A) Manchester University NHS FT</cp:lastModifiedBy>
  <cp:revision>28</cp:revision>
  <dcterms:created xsi:type="dcterms:W3CDTF">2018-11-21T19:18:09Z</dcterms:created>
  <dcterms:modified xsi:type="dcterms:W3CDTF">2018-11-29T11:42:57Z</dcterms:modified>
</cp:coreProperties>
</file>